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9" r:id="rId2"/>
    <p:sldMasterId id="2147483732" r:id="rId3"/>
  </p:sldMasterIdLst>
  <p:notesMasterIdLst>
    <p:notesMasterId r:id="rId28"/>
  </p:notesMasterIdLst>
  <p:sldIdLst>
    <p:sldId id="405" r:id="rId4"/>
    <p:sldId id="483" r:id="rId5"/>
    <p:sldId id="460" r:id="rId6"/>
    <p:sldId id="461" r:id="rId7"/>
    <p:sldId id="462" r:id="rId8"/>
    <p:sldId id="463" r:id="rId9"/>
    <p:sldId id="464" r:id="rId10"/>
    <p:sldId id="465" r:id="rId11"/>
    <p:sldId id="466" r:id="rId12"/>
    <p:sldId id="484" r:id="rId13"/>
    <p:sldId id="468" r:id="rId14"/>
    <p:sldId id="469" r:id="rId15"/>
    <p:sldId id="485" r:id="rId16"/>
    <p:sldId id="471" r:id="rId17"/>
    <p:sldId id="472" r:id="rId18"/>
    <p:sldId id="473" r:id="rId19"/>
    <p:sldId id="474" r:id="rId20"/>
    <p:sldId id="475" r:id="rId21"/>
    <p:sldId id="476" r:id="rId22"/>
    <p:sldId id="477" r:id="rId23"/>
    <p:sldId id="478" r:id="rId24"/>
    <p:sldId id="479" r:id="rId25"/>
    <p:sldId id="480" r:id="rId26"/>
    <p:sldId id="43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2F20FF-395B-FA2E-5316-C6DD6BC022E6}" name="Patricia Hall" initials="PH" userId="uDDgBTA0DKAU6K1zgqeDoV2H0r1EfR0vfVTd51M4p5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0072A1"/>
    <a:srgbClr val="C5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8F2D3-FE23-47EB-AF4A-D0E0B54FB0CF}" v="130" dt="2022-02-09T21:52:51.332"/>
    <p1510:client id="{EA91A20D-B4E4-4F2C-971F-04F6A41EF5ED}" v="5" dt="2022-02-09T20:56:33.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3372" autoAdjust="0"/>
  </p:normalViewPr>
  <p:slideViewPr>
    <p:cSldViewPr snapToGrid="0" snapToObjects="1">
      <p:cViewPr varScale="1">
        <p:scale>
          <a:sx n="55" d="100"/>
          <a:sy n="55" d="100"/>
        </p:scale>
        <p:origin x="9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Hall" userId="uDDgBTA0DKAU6K1zgqeDoV2H0r1EfR0vfVTd51M4p5c=" providerId="None" clId="Web-{EA91A20D-B4E4-4F2C-971F-04F6A41EF5ED}"/>
    <pc:docChg chg="delSld modSld">
      <pc:chgData name="Patricia Hall" userId="uDDgBTA0DKAU6K1zgqeDoV2H0r1EfR0vfVTd51M4p5c=" providerId="None" clId="Web-{EA91A20D-B4E4-4F2C-971F-04F6A41EF5ED}" dt="2022-02-09T20:56:33.654" v="2"/>
      <pc:docMkLst>
        <pc:docMk/>
      </pc:docMkLst>
      <pc:sldChg chg="del">
        <pc:chgData name="Patricia Hall" userId="uDDgBTA0DKAU6K1zgqeDoV2H0r1EfR0vfVTd51M4p5c=" providerId="None" clId="Web-{EA91A20D-B4E4-4F2C-971F-04F6A41EF5ED}" dt="2022-02-09T20:56:33.654" v="2"/>
        <pc:sldMkLst>
          <pc:docMk/>
          <pc:sldMk cId="121546146" sldId="482"/>
        </pc:sldMkLst>
      </pc:sldChg>
      <pc:sldChg chg="modSp">
        <pc:chgData name="Patricia Hall" userId="uDDgBTA0DKAU6K1zgqeDoV2H0r1EfR0vfVTd51M4p5c=" providerId="None" clId="Web-{EA91A20D-B4E4-4F2C-971F-04F6A41EF5ED}" dt="2022-02-09T20:56:33.029" v="1" actId="20577"/>
        <pc:sldMkLst>
          <pc:docMk/>
          <pc:sldMk cId="555996786" sldId="483"/>
        </pc:sldMkLst>
        <pc:spChg chg="mod">
          <ac:chgData name="Patricia Hall" userId="uDDgBTA0DKAU6K1zgqeDoV2H0r1EfR0vfVTd51M4p5c=" providerId="None" clId="Web-{EA91A20D-B4E4-4F2C-971F-04F6A41EF5ED}" dt="2022-02-09T20:56:33.029" v="1" actId="20577"/>
          <ac:spMkLst>
            <pc:docMk/>
            <pc:sldMk cId="555996786" sldId="483"/>
            <ac:spMk id="9" creationId="{2CA93099-E4C6-4D26-8BC5-565ECAA17884}"/>
          </ac:spMkLst>
        </pc:spChg>
      </pc:sldChg>
    </pc:docChg>
  </pc:docChgLst>
  <pc:docChgLst>
    <pc:chgData name="Patricia Hall" userId="uDDgBTA0DKAU6K1zgqeDoV2H0r1EfR0vfVTd51M4p5c=" providerId="None" clId="Web-{E0A8F2D3-FE23-47EB-AF4A-D0E0B54FB0CF}"/>
    <pc:docChg chg="mod modSld">
      <pc:chgData name="Patricia Hall" userId="uDDgBTA0DKAU6K1zgqeDoV2H0r1EfR0vfVTd51M4p5c=" providerId="None" clId="Web-{E0A8F2D3-FE23-47EB-AF4A-D0E0B54FB0CF}" dt="2022-02-09T21:52:51.332" v="122"/>
      <pc:docMkLst>
        <pc:docMk/>
      </pc:docMkLst>
      <pc:sldChg chg="modSp">
        <pc:chgData name="Patricia Hall" userId="uDDgBTA0DKAU6K1zgqeDoV2H0r1EfR0vfVTd51M4p5c=" providerId="None" clId="Web-{E0A8F2D3-FE23-47EB-AF4A-D0E0B54FB0CF}" dt="2022-02-09T21:46:52.353" v="0" actId="1076"/>
        <pc:sldMkLst>
          <pc:docMk/>
          <pc:sldMk cId="806220530" sldId="465"/>
        </pc:sldMkLst>
        <pc:spChg chg="mod">
          <ac:chgData name="Patricia Hall" userId="uDDgBTA0DKAU6K1zgqeDoV2H0r1EfR0vfVTd51M4p5c=" providerId="None" clId="Web-{E0A8F2D3-FE23-47EB-AF4A-D0E0B54FB0CF}" dt="2022-02-09T21:46:52.353" v="0" actId="1076"/>
          <ac:spMkLst>
            <pc:docMk/>
            <pc:sldMk cId="806220530" sldId="465"/>
            <ac:spMk id="6" creationId="{0438B0DF-4078-4437-BF07-434CCCF8523C}"/>
          </ac:spMkLst>
        </pc:spChg>
      </pc:sldChg>
      <pc:sldChg chg="modSp">
        <pc:chgData name="Patricia Hall" userId="uDDgBTA0DKAU6K1zgqeDoV2H0r1EfR0vfVTd51M4p5c=" providerId="None" clId="Web-{E0A8F2D3-FE23-47EB-AF4A-D0E0B54FB0CF}" dt="2022-02-09T21:47:12.635" v="5" actId="20577"/>
        <pc:sldMkLst>
          <pc:docMk/>
          <pc:sldMk cId="1314112155" sldId="468"/>
        </pc:sldMkLst>
        <pc:spChg chg="mod">
          <ac:chgData name="Patricia Hall" userId="uDDgBTA0DKAU6K1zgqeDoV2H0r1EfR0vfVTd51M4p5c=" providerId="None" clId="Web-{E0A8F2D3-FE23-47EB-AF4A-D0E0B54FB0CF}" dt="2022-02-09T21:47:12.635" v="5" actId="20577"/>
          <ac:spMkLst>
            <pc:docMk/>
            <pc:sldMk cId="1314112155" sldId="468"/>
            <ac:spMk id="5" creationId="{FA7C5BCD-F459-4B13-B3DB-635566EFBC5C}"/>
          </ac:spMkLst>
        </pc:spChg>
      </pc:sldChg>
      <pc:sldChg chg="modSp addCm">
        <pc:chgData name="Patricia Hall" userId="uDDgBTA0DKAU6K1zgqeDoV2H0r1EfR0vfVTd51M4p5c=" providerId="None" clId="Web-{E0A8F2D3-FE23-47EB-AF4A-D0E0B54FB0CF}" dt="2022-02-09T21:49:31.466" v="72"/>
        <pc:sldMkLst>
          <pc:docMk/>
          <pc:sldMk cId="1690697223" sldId="469"/>
        </pc:sldMkLst>
        <pc:spChg chg="mod">
          <ac:chgData name="Patricia Hall" userId="uDDgBTA0DKAU6K1zgqeDoV2H0r1EfR0vfVTd51M4p5c=" providerId="None" clId="Web-{E0A8F2D3-FE23-47EB-AF4A-D0E0B54FB0CF}" dt="2022-02-09T21:49:05.216" v="70" actId="20577"/>
          <ac:spMkLst>
            <pc:docMk/>
            <pc:sldMk cId="1690697223" sldId="469"/>
            <ac:spMk id="5" creationId="{8807FCDB-8D88-4A4E-87BB-2DCE5D9BF162}"/>
          </ac:spMkLst>
        </pc:spChg>
      </pc:sldChg>
      <pc:sldChg chg="addCm">
        <pc:chgData name="Patricia Hall" userId="uDDgBTA0DKAU6K1zgqeDoV2H0r1EfR0vfVTd51M4p5c=" providerId="None" clId="Web-{E0A8F2D3-FE23-47EB-AF4A-D0E0B54FB0CF}" dt="2022-02-09T21:49:51.217" v="73"/>
        <pc:sldMkLst>
          <pc:docMk/>
          <pc:sldMk cId="3334037561" sldId="470"/>
        </pc:sldMkLst>
      </pc:sldChg>
      <pc:sldChg chg="addCm">
        <pc:chgData name="Patricia Hall" userId="uDDgBTA0DKAU6K1zgqeDoV2H0r1EfR0vfVTd51M4p5c=" providerId="None" clId="Web-{E0A8F2D3-FE23-47EB-AF4A-D0E0B54FB0CF}" dt="2022-02-09T21:50:02.998" v="74"/>
        <pc:sldMkLst>
          <pc:docMk/>
          <pc:sldMk cId="721561760" sldId="471"/>
        </pc:sldMkLst>
      </pc:sldChg>
      <pc:sldChg chg="addCm">
        <pc:chgData name="Patricia Hall" userId="uDDgBTA0DKAU6K1zgqeDoV2H0r1EfR0vfVTd51M4p5c=" providerId="None" clId="Web-{E0A8F2D3-FE23-47EB-AF4A-D0E0B54FB0CF}" dt="2022-02-09T21:50:33.468" v="75"/>
        <pc:sldMkLst>
          <pc:docMk/>
          <pc:sldMk cId="2919698633" sldId="472"/>
        </pc:sldMkLst>
      </pc:sldChg>
      <pc:sldChg chg="modSp">
        <pc:chgData name="Patricia Hall" userId="uDDgBTA0DKAU6K1zgqeDoV2H0r1EfR0vfVTd51M4p5c=" providerId="None" clId="Web-{E0A8F2D3-FE23-47EB-AF4A-D0E0B54FB0CF}" dt="2022-02-09T21:51:44.893" v="121" actId="20577"/>
        <pc:sldMkLst>
          <pc:docMk/>
          <pc:sldMk cId="3228263437" sldId="474"/>
        </pc:sldMkLst>
        <pc:spChg chg="mod">
          <ac:chgData name="Patricia Hall" userId="uDDgBTA0DKAU6K1zgqeDoV2H0r1EfR0vfVTd51M4p5c=" providerId="None" clId="Web-{E0A8F2D3-FE23-47EB-AF4A-D0E0B54FB0CF}" dt="2022-02-09T21:51:43.221" v="120" actId="20577"/>
          <ac:spMkLst>
            <pc:docMk/>
            <pc:sldMk cId="3228263437" sldId="474"/>
            <ac:spMk id="5" creationId="{B2837044-09A9-4573-ABBE-A166801820D7}"/>
          </ac:spMkLst>
        </pc:spChg>
        <pc:spChg chg="mod">
          <ac:chgData name="Patricia Hall" userId="uDDgBTA0DKAU6K1zgqeDoV2H0r1EfR0vfVTd51M4p5c=" providerId="None" clId="Web-{E0A8F2D3-FE23-47EB-AF4A-D0E0B54FB0CF}" dt="2022-02-09T21:51:44.893" v="121" actId="20577"/>
          <ac:spMkLst>
            <pc:docMk/>
            <pc:sldMk cId="3228263437" sldId="474"/>
            <ac:spMk id="6" creationId="{8FF3052D-92CF-4B30-8ED4-3CFD57C6D4B1}"/>
          </ac:spMkLst>
        </pc:spChg>
      </pc:sldChg>
      <pc:sldChg chg="addCm">
        <pc:chgData name="Patricia Hall" userId="uDDgBTA0DKAU6K1zgqeDoV2H0r1EfR0vfVTd51M4p5c=" providerId="None" clId="Web-{E0A8F2D3-FE23-47EB-AF4A-D0E0B54FB0CF}" dt="2022-02-09T21:52:51.332" v="122"/>
        <pc:sldMkLst>
          <pc:docMk/>
          <pc:sldMk cId="543793043" sldId="481"/>
        </pc:sldMkLst>
      </pc:sldChg>
      <pc:sldChg chg="modSp">
        <pc:chgData name="Patricia Hall" userId="uDDgBTA0DKAU6K1zgqeDoV2H0r1EfR0vfVTd51M4p5c=" providerId="None" clId="Web-{E0A8F2D3-FE23-47EB-AF4A-D0E0B54FB0CF}" dt="2022-02-09T21:47:05.822" v="2" actId="14100"/>
        <pc:sldMkLst>
          <pc:docMk/>
          <pc:sldMk cId="1391600114" sldId="484"/>
        </pc:sldMkLst>
        <pc:grpChg chg="mod">
          <ac:chgData name="Patricia Hall" userId="uDDgBTA0DKAU6K1zgqeDoV2H0r1EfR0vfVTd51M4p5c=" providerId="None" clId="Web-{E0A8F2D3-FE23-47EB-AF4A-D0E0B54FB0CF}" dt="2022-02-09T21:47:00.072" v="1" actId="14100"/>
          <ac:grpSpMkLst>
            <pc:docMk/>
            <pc:sldMk cId="1391600114" sldId="484"/>
            <ac:grpSpMk id="9" creationId="{FC345167-F32B-4D20-9C9D-E907F0D9A141}"/>
          </ac:grpSpMkLst>
        </pc:grpChg>
        <pc:grpChg chg="mod">
          <ac:chgData name="Patricia Hall" userId="uDDgBTA0DKAU6K1zgqeDoV2H0r1EfR0vfVTd51M4p5c=" providerId="None" clId="Web-{E0A8F2D3-FE23-47EB-AF4A-D0E0B54FB0CF}" dt="2022-02-09T21:47:05.822" v="2" actId="14100"/>
          <ac:grpSpMkLst>
            <pc:docMk/>
            <pc:sldMk cId="1391600114" sldId="484"/>
            <ac:grpSpMk id="25" creationId="{4CEB68BD-B133-40D6-9582-6F0C1578ABBF}"/>
          </ac:grpSpMkLst>
        </pc:grpChg>
        <pc:cxnChg chg="mod">
          <ac:chgData name="Patricia Hall" userId="uDDgBTA0DKAU6K1zgqeDoV2H0r1EfR0vfVTd51M4p5c=" providerId="None" clId="Web-{E0A8F2D3-FE23-47EB-AF4A-D0E0B54FB0CF}" dt="2022-02-09T21:47:00.072" v="1" actId="14100"/>
          <ac:cxnSpMkLst>
            <pc:docMk/>
            <pc:sldMk cId="1391600114" sldId="484"/>
            <ac:cxnSpMk id="13" creationId="{3BC3015E-0631-4F33-9E76-A1E7B4438D7F}"/>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7D332-D8F8-2C49-A9D2-63CB25227A7B}" type="doc">
      <dgm:prSet loTypeId="urn:microsoft.com/office/officeart/2005/8/layout/hProcess9" loCatId="" qsTypeId="urn:microsoft.com/office/officeart/2005/8/quickstyle/3d3" qsCatId="3D" csTypeId="urn:microsoft.com/office/officeart/2005/8/colors/accent1_2" csCatId="accent1" phldr="1"/>
      <dgm:spPr/>
    </dgm:pt>
    <dgm:pt modelId="{D09BEFC4-9E54-9843-9E96-EDE64FFFEFF1}">
      <dgm:prSet phldrT="[Text]"/>
      <dgm:spPr/>
      <dgm:t>
        <a:bodyPr/>
        <a:lstStyle/>
        <a:p>
          <a:r>
            <a:rPr lang="en-US" dirty="0"/>
            <a:t>See</a:t>
          </a:r>
        </a:p>
      </dgm:t>
    </dgm:pt>
    <dgm:pt modelId="{9BD330DF-9D4E-774F-95BB-6476BA87DF14}" type="parTrans" cxnId="{44A91442-294E-304A-A798-D422C7986521}">
      <dgm:prSet/>
      <dgm:spPr/>
      <dgm:t>
        <a:bodyPr/>
        <a:lstStyle/>
        <a:p>
          <a:endParaRPr lang="en-US"/>
        </a:p>
      </dgm:t>
    </dgm:pt>
    <dgm:pt modelId="{AE6BEBAE-BE0E-4A47-B56E-006377603CF3}" type="sibTrans" cxnId="{44A91442-294E-304A-A798-D422C7986521}">
      <dgm:prSet/>
      <dgm:spPr/>
      <dgm:t>
        <a:bodyPr/>
        <a:lstStyle/>
        <a:p>
          <a:endParaRPr lang="en-US"/>
        </a:p>
      </dgm:t>
    </dgm:pt>
    <dgm:pt modelId="{D01063FE-4493-6547-9BCF-FCD901E25A4F}">
      <dgm:prSet phldrT="[Text]"/>
      <dgm:spPr/>
      <dgm:t>
        <a:bodyPr/>
        <a:lstStyle/>
        <a:p>
          <a:r>
            <a:rPr lang="en-US" dirty="0"/>
            <a:t>Understand</a:t>
          </a:r>
        </a:p>
      </dgm:t>
    </dgm:pt>
    <dgm:pt modelId="{BEBFC8B0-5601-E149-A176-1CD7E92B10F1}" type="parTrans" cxnId="{0BCB6E9A-1805-F044-9AA6-3A566EFE21D4}">
      <dgm:prSet/>
      <dgm:spPr/>
      <dgm:t>
        <a:bodyPr/>
        <a:lstStyle/>
        <a:p>
          <a:endParaRPr lang="en-US"/>
        </a:p>
      </dgm:t>
    </dgm:pt>
    <dgm:pt modelId="{753359E0-9F56-ED48-9463-E5B3F2C4D37C}" type="sibTrans" cxnId="{0BCB6E9A-1805-F044-9AA6-3A566EFE21D4}">
      <dgm:prSet/>
      <dgm:spPr/>
      <dgm:t>
        <a:bodyPr/>
        <a:lstStyle/>
        <a:p>
          <a:endParaRPr lang="en-US"/>
        </a:p>
      </dgm:t>
    </dgm:pt>
    <dgm:pt modelId="{B226A4D1-72CE-EE41-A41C-7C98E96E048C}">
      <dgm:prSet phldrT="[Text]"/>
      <dgm:spPr/>
      <dgm:t>
        <a:bodyPr/>
        <a:lstStyle/>
        <a:p>
          <a:r>
            <a:rPr lang="en-US" dirty="0"/>
            <a:t>Improve</a:t>
          </a:r>
        </a:p>
      </dgm:t>
    </dgm:pt>
    <dgm:pt modelId="{B9071C53-E483-AD4F-9788-EFDDC7EE6C52}" type="parTrans" cxnId="{007C31D2-CC30-5E46-BD97-F72A3DFA9248}">
      <dgm:prSet/>
      <dgm:spPr/>
      <dgm:t>
        <a:bodyPr/>
        <a:lstStyle/>
        <a:p>
          <a:endParaRPr lang="en-US"/>
        </a:p>
      </dgm:t>
    </dgm:pt>
    <dgm:pt modelId="{585F680C-215A-D542-A2EF-7C4260B4991C}" type="sibTrans" cxnId="{007C31D2-CC30-5E46-BD97-F72A3DFA9248}">
      <dgm:prSet/>
      <dgm:spPr/>
      <dgm:t>
        <a:bodyPr/>
        <a:lstStyle/>
        <a:p>
          <a:endParaRPr lang="en-US"/>
        </a:p>
      </dgm:t>
    </dgm:pt>
    <dgm:pt modelId="{64CEB435-C22D-9546-B3DD-325F1B91BA46}" type="pres">
      <dgm:prSet presAssocID="{B557D332-D8F8-2C49-A9D2-63CB25227A7B}" presName="CompostProcess" presStyleCnt="0">
        <dgm:presLayoutVars>
          <dgm:dir/>
          <dgm:resizeHandles val="exact"/>
        </dgm:presLayoutVars>
      </dgm:prSet>
      <dgm:spPr/>
    </dgm:pt>
    <dgm:pt modelId="{435A4AFD-B4C4-F645-B0FB-8F41CAD3BF15}" type="pres">
      <dgm:prSet presAssocID="{B557D332-D8F8-2C49-A9D2-63CB25227A7B}" presName="arrow" presStyleLbl="bgShp" presStyleIdx="0" presStyleCnt="1"/>
      <dgm:spPr/>
    </dgm:pt>
    <dgm:pt modelId="{21544BAC-E602-314E-8A50-B6D3A826F2DA}" type="pres">
      <dgm:prSet presAssocID="{B557D332-D8F8-2C49-A9D2-63CB25227A7B}" presName="linearProcess" presStyleCnt="0"/>
      <dgm:spPr/>
    </dgm:pt>
    <dgm:pt modelId="{A19BCB3F-EC61-1C46-80EB-938B585414F0}" type="pres">
      <dgm:prSet presAssocID="{D09BEFC4-9E54-9843-9E96-EDE64FFFEFF1}" presName="textNode" presStyleLbl="node1" presStyleIdx="0" presStyleCnt="3">
        <dgm:presLayoutVars>
          <dgm:bulletEnabled val="1"/>
        </dgm:presLayoutVars>
      </dgm:prSet>
      <dgm:spPr/>
    </dgm:pt>
    <dgm:pt modelId="{12598FA5-07C6-E146-B747-92D145490F31}" type="pres">
      <dgm:prSet presAssocID="{AE6BEBAE-BE0E-4A47-B56E-006377603CF3}" presName="sibTrans" presStyleCnt="0"/>
      <dgm:spPr/>
    </dgm:pt>
    <dgm:pt modelId="{EBA181C8-17C7-9B45-90C8-2364ACC4BA50}" type="pres">
      <dgm:prSet presAssocID="{D01063FE-4493-6547-9BCF-FCD901E25A4F}" presName="textNode" presStyleLbl="node1" presStyleIdx="1" presStyleCnt="3">
        <dgm:presLayoutVars>
          <dgm:bulletEnabled val="1"/>
        </dgm:presLayoutVars>
      </dgm:prSet>
      <dgm:spPr/>
    </dgm:pt>
    <dgm:pt modelId="{31BC6791-7E0B-3941-AFF6-6F1AE5F033B4}" type="pres">
      <dgm:prSet presAssocID="{753359E0-9F56-ED48-9463-E5B3F2C4D37C}" presName="sibTrans" presStyleCnt="0"/>
      <dgm:spPr/>
    </dgm:pt>
    <dgm:pt modelId="{A251038B-21DB-0B41-B7F4-EE594730B810}" type="pres">
      <dgm:prSet presAssocID="{B226A4D1-72CE-EE41-A41C-7C98E96E048C}" presName="textNode" presStyleLbl="node1" presStyleIdx="2" presStyleCnt="3">
        <dgm:presLayoutVars>
          <dgm:bulletEnabled val="1"/>
        </dgm:presLayoutVars>
      </dgm:prSet>
      <dgm:spPr/>
    </dgm:pt>
  </dgm:ptLst>
  <dgm:cxnLst>
    <dgm:cxn modelId="{C6D29135-3FAB-ED4E-B8E2-B2E88E51F70C}" type="presOf" srcId="{B557D332-D8F8-2C49-A9D2-63CB25227A7B}" destId="{64CEB435-C22D-9546-B3DD-325F1B91BA46}" srcOrd="0" destOrd="0" presId="urn:microsoft.com/office/officeart/2005/8/layout/hProcess9"/>
    <dgm:cxn modelId="{44A91442-294E-304A-A798-D422C7986521}" srcId="{B557D332-D8F8-2C49-A9D2-63CB25227A7B}" destId="{D09BEFC4-9E54-9843-9E96-EDE64FFFEFF1}" srcOrd="0" destOrd="0" parTransId="{9BD330DF-9D4E-774F-95BB-6476BA87DF14}" sibTransId="{AE6BEBAE-BE0E-4A47-B56E-006377603CF3}"/>
    <dgm:cxn modelId="{0BCB6E9A-1805-F044-9AA6-3A566EFE21D4}" srcId="{B557D332-D8F8-2C49-A9D2-63CB25227A7B}" destId="{D01063FE-4493-6547-9BCF-FCD901E25A4F}" srcOrd="1" destOrd="0" parTransId="{BEBFC8B0-5601-E149-A176-1CD7E92B10F1}" sibTransId="{753359E0-9F56-ED48-9463-E5B3F2C4D37C}"/>
    <dgm:cxn modelId="{E55086A2-B2F7-DE40-93DF-FA7F3E26C66D}" type="presOf" srcId="{D01063FE-4493-6547-9BCF-FCD901E25A4F}" destId="{EBA181C8-17C7-9B45-90C8-2364ACC4BA50}" srcOrd="0" destOrd="0" presId="urn:microsoft.com/office/officeart/2005/8/layout/hProcess9"/>
    <dgm:cxn modelId="{D766D1A8-81CA-024F-8F2F-C757EB6119E1}" type="presOf" srcId="{B226A4D1-72CE-EE41-A41C-7C98E96E048C}" destId="{A251038B-21DB-0B41-B7F4-EE594730B810}" srcOrd="0" destOrd="0" presId="urn:microsoft.com/office/officeart/2005/8/layout/hProcess9"/>
    <dgm:cxn modelId="{007C31D2-CC30-5E46-BD97-F72A3DFA9248}" srcId="{B557D332-D8F8-2C49-A9D2-63CB25227A7B}" destId="{B226A4D1-72CE-EE41-A41C-7C98E96E048C}" srcOrd="2" destOrd="0" parTransId="{B9071C53-E483-AD4F-9788-EFDDC7EE6C52}" sibTransId="{585F680C-215A-D542-A2EF-7C4260B4991C}"/>
    <dgm:cxn modelId="{004C6CD6-7DF9-CB42-93B1-1C6CDB63C1A4}" type="presOf" srcId="{D09BEFC4-9E54-9843-9E96-EDE64FFFEFF1}" destId="{A19BCB3F-EC61-1C46-80EB-938B585414F0}" srcOrd="0" destOrd="0" presId="urn:microsoft.com/office/officeart/2005/8/layout/hProcess9"/>
    <dgm:cxn modelId="{EA00A613-35ED-E543-B713-BC71EFA74A47}" type="presParOf" srcId="{64CEB435-C22D-9546-B3DD-325F1B91BA46}" destId="{435A4AFD-B4C4-F645-B0FB-8F41CAD3BF15}" srcOrd="0" destOrd="0" presId="urn:microsoft.com/office/officeart/2005/8/layout/hProcess9"/>
    <dgm:cxn modelId="{957CC287-F181-064E-9C82-A1C266732C6F}" type="presParOf" srcId="{64CEB435-C22D-9546-B3DD-325F1B91BA46}" destId="{21544BAC-E602-314E-8A50-B6D3A826F2DA}" srcOrd="1" destOrd="0" presId="urn:microsoft.com/office/officeart/2005/8/layout/hProcess9"/>
    <dgm:cxn modelId="{EFFAB824-8BCF-FA48-8B71-3AF3AD45E565}" type="presParOf" srcId="{21544BAC-E602-314E-8A50-B6D3A826F2DA}" destId="{A19BCB3F-EC61-1C46-80EB-938B585414F0}" srcOrd="0" destOrd="0" presId="urn:microsoft.com/office/officeart/2005/8/layout/hProcess9"/>
    <dgm:cxn modelId="{04DD6600-7DF1-5F47-AF1C-3FE6396C66D6}" type="presParOf" srcId="{21544BAC-E602-314E-8A50-B6D3A826F2DA}" destId="{12598FA5-07C6-E146-B747-92D145490F31}" srcOrd="1" destOrd="0" presId="urn:microsoft.com/office/officeart/2005/8/layout/hProcess9"/>
    <dgm:cxn modelId="{7E4C4EB0-124A-324A-9FAA-AEA1B533FE7E}" type="presParOf" srcId="{21544BAC-E602-314E-8A50-B6D3A826F2DA}" destId="{EBA181C8-17C7-9B45-90C8-2364ACC4BA50}" srcOrd="2" destOrd="0" presId="urn:microsoft.com/office/officeart/2005/8/layout/hProcess9"/>
    <dgm:cxn modelId="{4460D037-63E4-2548-8346-F56B513F1941}" type="presParOf" srcId="{21544BAC-E602-314E-8A50-B6D3A826F2DA}" destId="{31BC6791-7E0B-3941-AFF6-6F1AE5F033B4}" srcOrd="3" destOrd="0" presId="urn:microsoft.com/office/officeart/2005/8/layout/hProcess9"/>
    <dgm:cxn modelId="{ED49E3ED-2473-144C-8895-0C4550169299}" type="presParOf" srcId="{21544BAC-E602-314E-8A50-B6D3A826F2DA}" destId="{A251038B-21DB-0B41-B7F4-EE594730B81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179F23-0B24-F848-9ABE-CE25ECFF75C6}" type="doc">
      <dgm:prSet loTypeId="urn:microsoft.com/office/officeart/2005/8/layout/lProcess3" loCatId="" qsTypeId="urn:microsoft.com/office/officeart/2005/8/quickstyle/3d3" qsCatId="3D" csTypeId="urn:microsoft.com/office/officeart/2005/8/colors/accent1_2" csCatId="accent1" phldr="1"/>
      <dgm:spPr/>
      <dgm:t>
        <a:bodyPr/>
        <a:lstStyle/>
        <a:p>
          <a:endParaRPr lang="en-US"/>
        </a:p>
      </dgm:t>
    </dgm:pt>
    <dgm:pt modelId="{A31BDC7E-BCC7-FE46-899D-0661D481295B}">
      <dgm:prSet phldrT="[Text]"/>
      <dgm:spPr/>
      <dgm:t>
        <a:bodyPr/>
        <a:lstStyle/>
        <a:p>
          <a:r>
            <a:rPr lang="en-US" dirty="0"/>
            <a:t>AIM</a:t>
          </a:r>
        </a:p>
      </dgm:t>
    </dgm:pt>
    <dgm:pt modelId="{95B0C8F9-56DD-DE41-96A5-AF6FFF0C8304}" type="parTrans" cxnId="{5EA47C35-BE72-E344-A788-7D0378D92017}">
      <dgm:prSet/>
      <dgm:spPr/>
      <dgm:t>
        <a:bodyPr/>
        <a:lstStyle/>
        <a:p>
          <a:endParaRPr lang="en-US"/>
        </a:p>
      </dgm:t>
    </dgm:pt>
    <dgm:pt modelId="{1D516785-FB30-AC44-BF3C-B59BB1B69739}" type="sibTrans" cxnId="{5EA47C35-BE72-E344-A788-7D0378D92017}">
      <dgm:prSet/>
      <dgm:spPr/>
      <dgm:t>
        <a:bodyPr/>
        <a:lstStyle/>
        <a:p>
          <a:endParaRPr lang="en-US"/>
        </a:p>
      </dgm:t>
    </dgm:pt>
    <dgm:pt modelId="{7F9B0AA9-9BE6-824D-9E47-551FB3271F5C}">
      <dgm:prSet phldrT="[Text]"/>
      <dgm:spPr/>
      <dgm:t>
        <a:bodyPr/>
        <a:lstStyle/>
        <a:p>
          <a:r>
            <a:rPr lang="en-US" dirty="0"/>
            <a:t>What are you trying to accomplish?</a:t>
          </a:r>
        </a:p>
      </dgm:t>
    </dgm:pt>
    <dgm:pt modelId="{41BA1DEA-2B63-344C-895F-AE72C32F25E4}" type="parTrans" cxnId="{DEFDE9B7-1F98-9948-9D75-A0366412C957}">
      <dgm:prSet/>
      <dgm:spPr/>
      <dgm:t>
        <a:bodyPr/>
        <a:lstStyle/>
        <a:p>
          <a:endParaRPr lang="en-US"/>
        </a:p>
      </dgm:t>
    </dgm:pt>
    <dgm:pt modelId="{919B6BA0-214E-1A45-BA58-00AF0469BA0C}" type="sibTrans" cxnId="{DEFDE9B7-1F98-9948-9D75-A0366412C957}">
      <dgm:prSet/>
      <dgm:spPr/>
      <dgm:t>
        <a:bodyPr/>
        <a:lstStyle/>
        <a:p>
          <a:endParaRPr lang="en-US"/>
        </a:p>
      </dgm:t>
    </dgm:pt>
    <dgm:pt modelId="{B3FC00A0-8B7A-0C43-9B0D-A76E7A1157B9}">
      <dgm:prSet phldrT="[Text]"/>
      <dgm:spPr/>
      <dgm:t>
        <a:bodyPr/>
        <a:lstStyle/>
        <a:p>
          <a:r>
            <a:rPr lang="en-US" dirty="0"/>
            <a:t>METRIC</a:t>
          </a:r>
        </a:p>
      </dgm:t>
    </dgm:pt>
    <dgm:pt modelId="{7164FD37-E0B5-AF40-AB57-013B7C1D80C1}" type="parTrans" cxnId="{9E3E3EE5-1D80-DE40-8FC3-6D230E3061AB}">
      <dgm:prSet/>
      <dgm:spPr/>
      <dgm:t>
        <a:bodyPr/>
        <a:lstStyle/>
        <a:p>
          <a:endParaRPr lang="en-US"/>
        </a:p>
      </dgm:t>
    </dgm:pt>
    <dgm:pt modelId="{25DB6E81-12F4-9647-B8DF-17313E3B0B62}" type="sibTrans" cxnId="{9E3E3EE5-1D80-DE40-8FC3-6D230E3061AB}">
      <dgm:prSet/>
      <dgm:spPr/>
      <dgm:t>
        <a:bodyPr/>
        <a:lstStyle/>
        <a:p>
          <a:endParaRPr lang="en-US"/>
        </a:p>
      </dgm:t>
    </dgm:pt>
    <dgm:pt modelId="{F908BFF7-7F1D-FE49-B1A6-2EC1C40C73E5}">
      <dgm:prSet phldrT="[Text]"/>
      <dgm:spPr/>
      <dgm:t>
        <a:bodyPr/>
        <a:lstStyle/>
        <a:p>
          <a:r>
            <a:rPr lang="en-US" b="1" dirty="0">
              <a:solidFill>
                <a:schemeClr val="accent3">
                  <a:lumMod val="75000"/>
                </a:schemeClr>
              </a:solidFill>
            </a:rPr>
            <a:t>How will you know if a change is an improvement?</a:t>
          </a:r>
        </a:p>
      </dgm:t>
    </dgm:pt>
    <dgm:pt modelId="{93B8EC71-E592-3446-A997-17654BBCDE3A}" type="parTrans" cxnId="{322969C2-E260-7847-B1F9-16CE57B462ED}">
      <dgm:prSet/>
      <dgm:spPr/>
      <dgm:t>
        <a:bodyPr/>
        <a:lstStyle/>
        <a:p>
          <a:endParaRPr lang="en-US"/>
        </a:p>
      </dgm:t>
    </dgm:pt>
    <dgm:pt modelId="{387B71A6-BA99-7642-B521-20DF1A7CFED5}" type="sibTrans" cxnId="{322969C2-E260-7847-B1F9-16CE57B462ED}">
      <dgm:prSet/>
      <dgm:spPr/>
      <dgm:t>
        <a:bodyPr/>
        <a:lstStyle/>
        <a:p>
          <a:endParaRPr lang="en-US"/>
        </a:p>
      </dgm:t>
    </dgm:pt>
    <dgm:pt modelId="{821ACD29-3CDF-A949-874B-1882E61F34F5}">
      <dgm:prSet phldrT="[Text]"/>
      <dgm:spPr/>
      <dgm:t>
        <a:bodyPr/>
        <a:lstStyle/>
        <a:p>
          <a:r>
            <a:rPr lang="en-US" dirty="0"/>
            <a:t>CHANGE</a:t>
          </a:r>
        </a:p>
      </dgm:t>
    </dgm:pt>
    <dgm:pt modelId="{BA8ABFF5-58BD-D245-B029-B20E6C8DA064}" type="parTrans" cxnId="{E090C4C4-5561-A448-A951-C8B399E00B60}">
      <dgm:prSet/>
      <dgm:spPr/>
      <dgm:t>
        <a:bodyPr/>
        <a:lstStyle/>
        <a:p>
          <a:endParaRPr lang="en-US"/>
        </a:p>
      </dgm:t>
    </dgm:pt>
    <dgm:pt modelId="{D6263DA0-DDF6-0B42-B7E7-81E543F88765}" type="sibTrans" cxnId="{E090C4C4-5561-A448-A951-C8B399E00B60}">
      <dgm:prSet/>
      <dgm:spPr/>
      <dgm:t>
        <a:bodyPr/>
        <a:lstStyle/>
        <a:p>
          <a:endParaRPr lang="en-US"/>
        </a:p>
      </dgm:t>
    </dgm:pt>
    <dgm:pt modelId="{672B209C-0CC8-694B-B51A-777929E3A513}">
      <dgm:prSet phldrT="[Text]"/>
      <dgm:spPr/>
      <dgm:t>
        <a:bodyPr/>
        <a:lstStyle/>
        <a:p>
          <a:r>
            <a:rPr lang="en-US" dirty="0"/>
            <a:t>What change will you make</a:t>
          </a:r>
          <a:r>
            <a:rPr lang="en-US" baseline="0" dirty="0"/>
            <a:t> that will result in an</a:t>
          </a:r>
          <a:r>
            <a:rPr lang="en-US" dirty="0"/>
            <a:t> improvement?</a:t>
          </a:r>
        </a:p>
      </dgm:t>
    </dgm:pt>
    <dgm:pt modelId="{703515DA-7F92-7448-ACE7-A9B28A1F3299}" type="parTrans" cxnId="{3A929EC7-D08B-7942-9C7D-9D8D4A1167AC}">
      <dgm:prSet/>
      <dgm:spPr/>
      <dgm:t>
        <a:bodyPr/>
        <a:lstStyle/>
        <a:p>
          <a:endParaRPr lang="en-US"/>
        </a:p>
      </dgm:t>
    </dgm:pt>
    <dgm:pt modelId="{196043D5-33C8-7849-A032-9CCB656F299C}" type="sibTrans" cxnId="{3A929EC7-D08B-7942-9C7D-9D8D4A1167AC}">
      <dgm:prSet/>
      <dgm:spPr/>
      <dgm:t>
        <a:bodyPr/>
        <a:lstStyle/>
        <a:p>
          <a:endParaRPr lang="en-US"/>
        </a:p>
      </dgm:t>
    </dgm:pt>
    <dgm:pt modelId="{E630923D-66C7-7648-8009-5CC1EFBF6636}" type="pres">
      <dgm:prSet presAssocID="{E4179F23-0B24-F848-9ABE-CE25ECFF75C6}" presName="Name0" presStyleCnt="0">
        <dgm:presLayoutVars>
          <dgm:chPref val="3"/>
          <dgm:dir/>
          <dgm:animLvl val="lvl"/>
          <dgm:resizeHandles/>
        </dgm:presLayoutVars>
      </dgm:prSet>
      <dgm:spPr/>
    </dgm:pt>
    <dgm:pt modelId="{1D074E93-D109-EE45-9690-8F990BA20A5C}" type="pres">
      <dgm:prSet presAssocID="{A31BDC7E-BCC7-FE46-899D-0661D481295B}" presName="horFlow" presStyleCnt="0"/>
      <dgm:spPr/>
    </dgm:pt>
    <dgm:pt modelId="{70BDC01F-EC5F-4345-844A-A9FA62B07C17}" type="pres">
      <dgm:prSet presAssocID="{A31BDC7E-BCC7-FE46-899D-0661D481295B}" presName="bigChev" presStyleLbl="node1" presStyleIdx="0" presStyleCnt="3"/>
      <dgm:spPr/>
    </dgm:pt>
    <dgm:pt modelId="{C3A91A6D-BF62-5E4D-8098-DD52421B64DC}" type="pres">
      <dgm:prSet presAssocID="{41BA1DEA-2B63-344C-895F-AE72C32F25E4}" presName="parTrans" presStyleCnt="0"/>
      <dgm:spPr/>
    </dgm:pt>
    <dgm:pt modelId="{C94203B5-AAA4-4643-96AB-A8AA17B26358}" type="pres">
      <dgm:prSet presAssocID="{7F9B0AA9-9BE6-824D-9E47-551FB3271F5C}" presName="node" presStyleLbl="alignAccFollowNode1" presStyleIdx="0" presStyleCnt="3" custScaleX="217886">
        <dgm:presLayoutVars>
          <dgm:bulletEnabled val="1"/>
        </dgm:presLayoutVars>
      </dgm:prSet>
      <dgm:spPr/>
    </dgm:pt>
    <dgm:pt modelId="{88235BE9-036C-D645-A1ED-45BDB2CC4FF0}" type="pres">
      <dgm:prSet presAssocID="{A31BDC7E-BCC7-FE46-899D-0661D481295B}" presName="vSp" presStyleCnt="0"/>
      <dgm:spPr/>
    </dgm:pt>
    <dgm:pt modelId="{B9B5C36C-6A76-D24E-8A2D-ED837DBEABD9}" type="pres">
      <dgm:prSet presAssocID="{B3FC00A0-8B7A-0C43-9B0D-A76E7A1157B9}" presName="horFlow" presStyleCnt="0"/>
      <dgm:spPr/>
    </dgm:pt>
    <dgm:pt modelId="{0B4188B1-65F9-F442-B3D2-4E552D0DE9FE}" type="pres">
      <dgm:prSet presAssocID="{B3FC00A0-8B7A-0C43-9B0D-A76E7A1157B9}" presName="bigChev" presStyleLbl="node1" presStyleIdx="1" presStyleCnt="3"/>
      <dgm:spPr/>
    </dgm:pt>
    <dgm:pt modelId="{1C922201-74E2-C348-A3AC-4273A5864019}" type="pres">
      <dgm:prSet presAssocID="{93B8EC71-E592-3446-A997-17654BBCDE3A}" presName="parTrans" presStyleCnt="0"/>
      <dgm:spPr/>
    </dgm:pt>
    <dgm:pt modelId="{4F70CD7B-AF24-1A4F-A08F-1E6F138C07AD}" type="pres">
      <dgm:prSet presAssocID="{F908BFF7-7F1D-FE49-B1A6-2EC1C40C73E5}" presName="node" presStyleLbl="alignAccFollowNode1" presStyleIdx="1" presStyleCnt="3" custScaleX="218865">
        <dgm:presLayoutVars>
          <dgm:bulletEnabled val="1"/>
        </dgm:presLayoutVars>
      </dgm:prSet>
      <dgm:spPr/>
    </dgm:pt>
    <dgm:pt modelId="{AB4B8D21-1503-CD46-91A1-D4591584942D}" type="pres">
      <dgm:prSet presAssocID="{B3FC00A0-8B7A-0C43-9B0D-A76E7A1157B9}" presName="vSp" presStyleCnt="0"/>
      <dgm:spPr/>
    </dgm:pt>
    <dgm:pt modelId="{E336994F-B6FA-284A-85AC-5BDC4B777A37}" type="pres">
      <dgm:prSet presAssocID="{821ACD29-3CDF-A949-874B-1882E61F34F5}" presName="horFlow" presStyleCnt="0"/>
      <dgm:spPr/>
    </dgm:pt>
    <dgm:pt modelId="{1013D756-6071-E94D-BCE9-ED0C256FDE1A}" type="pres">
      <dgm:prSet presAssocID="{821ACD29-3CDF-A949-874B-1882E61F34F5}" presName="bigChev" presStyleLbl="node1" presStyleIdx="2" presStyleCnt="3"/>
      <dgm:spPr/>
    </dgm:pt>
    <dgm:pt modelId="{D50356AD-EE97-C14C-BF69-7EA05FCCC87C}" type="pres">
      <dgm:prSet presAssocID="{703515DA-7F92-7448-ACE7-A9B28A1F3299}" presName="parTrans" presStyleCnt="0"/>
      <dgm:spPr/>
    </dgm:pt>
    <dgm:pt modelId="{76B143C9-D7FE-EC4C-B79F-6175AF00DAB1}" type="pres">
      <dgm:prSet presAssocID="{672B209C-0CC8-694B-B51A-777929E3A513}" presName="node" presStyleLbl="alignAccFollowNode1" presStyleIdx="2" presStyleCnt="3" custScaleX="220343">
        <dgm:presLayoutVars>
          <dgm:bulletEnabled val="1"/>
        </dgm:presLayoutVars>
      </dgm:prSet>
      <dgm:spPr/>
    </dgm:pt>
  </dgm:ptLst>
  <dgm:cxnLst>
    <dgm:cxn modelId="{5EA47C35-BE72-E344-A788-7D0378D92017}" srcId="{E4179F23-0B24-F848-9ABE-CE25ECFF75C6}" destId="{A31BDC7E-BCC7-FE46-899D-0661D481295B}" srcOrd="0" destOrd="0" parTransId="{95B0C8F9-56DD-DE41-96A5-AF6FFF0C8304}" sibTransId="{1D516785-FB30-AC44-BF3C-B59BB1B69739}"/>
    <dgm:cxn modelId="{D00BBD3F-E801-4AD0-99C8-D615FC9BBD81}" type="presOf" srcId="{A31BDC7E-BCC7-FE46-899D-0661D481295B}" destId="{70BDC01F-EC5F-4345-844A-A9FA62B07C17}" srcOrd="0" destOrd="0" presId="urn:microsoft.com/office/officeart/2005/8/layout/lProcess3"/>
    <dgm:cxn modelId="{E7C27046-A663-462E-8E80-EBFB6C9EC207}" type="presOf" srcId="{F908BFF7-7F1D-FE49-B1A6-2EC1C40C73E5}" destId="{4F70CD7B-AF24-1A4F-A08F-1E6F138C07AD}" srcOrd="0" destOrd="0" presId="urn:microsoft.com/office/officeart/2005/8/layout/lProcess3"/>
    <dgm:cxn modelId="{F2A3C786-CFFF-46C3-9854-E808A26A8529}" type="presOf" srcId="{B3FC00A0-8B7A-0C43-9B0D-A76E7A1157B9}" destId="{0B4188B1-65F9-F442-B3D2-4E552D0DE9FE}" srcOrd="0" destOrd="0" presId="urn:microsoft.com/office/officeart/2005/8/layout/lProcess3"/>
    <dgm:cxn modelId="{E4219D87-470E-480D-AB62-2FCE2AB19BED}" type="presOf" srcId="{821ACD29-3CDF-A949-874B-1882E61F34F5}" destId="{1013D756-6071-E94D-BCE9-ED0C256FDE1A}" srcOrd="0" destOrd="0" presId="urn:microsoft.com/office/officeart/2005/8/layout/lProcess3"/>
    <dgm:cxn modelId="{197AA39D-1BAC-4555-A4E6-5EB39582D1F0}" type="presOf" srcId="{7F9B0AA9-9BE6-824D-9E47-551FB3271F5C}" destId="{C94203B5-AAA4-4643-96AB-A8AA17B26358}" srcOrd="0" destOrd="0" presId="urn:microsoft.com/office/officeart/2005/8/layout/lProcess3"/>
    <dgm:cxn modelId="{DEFDE9B7-1F98-9948-9D75-A0366412C957}" srcId="{A31BDC7E-BCC7-FE46-899D-0661D481295B}" destId="{7F9B0AA9-9BE6-824D-9E47-551FB3271F5C}" srcOrd="0" destOrd="0" parTransId="{41BA1DEA-2B63-344C-895F-AE72C32F25E4}" sibTransId="{919B6BA0-214E-1A45-BA58-00AF0469BA0C}"/>
    <dgm:cxn modelId="{900567BC-8182-4E37-A5E9-7F35D444F046}" type="presOf" srcId="{E4179F23-0B24-F848-9ABE-CE25ECFF75C6}" destId="{E630923D-66C7-7648-8009-5CC1EFBF6636}" srcOrd="0" destOrd="0" presId="urn:microsoft.com/office/officeart/2005/8/layout/lProcess3"/>
    <dgm:cxn modelId="{322969C2-E260-7847-B1F9-16CE57B462ED}" srcId="{B3FC00A0-8B7A-0C43-9B0D-A76E7A1157B9}" destId="{F908BFF7-7F1D-FE49-B1A6-2EC1C40C73E5}" srcOrd="0" destOrd="0" parTransId="{93B8EC71-E592-3446-A997-17654BBCDE3A}" sibTransId="{387B71A6-BA99-7642-B521-20DF1A7CFED5}"/>
    <dgm:cxn modelId="{E090C4C4-5561-A448-A951-C8B399E00B60}" srcId="{E4179F23-0B24-F848-9ABE-CE25ECFF75C6}" destId="{821ACD29-3CDF-A949-874B-1882E61F34F5}" srcOrd="2" destOrd="0" parTransId="{BA8ABFF5-58BD-D245-B029-B20E6C8DA064}" sibTransId="{D6263DA0-DDF6-0B42-B7E7-81E543F88765}"/>
    <dgm:cxn modelId="{3A929EC7-D08B-7942-9C7D-9D8D4A1167AC}" srcId="{821ACD29-3CDF-A949-874B-1882E61F34F5}" destId="{672B209C-0CC8-694B-B51A-777929E3A513}" srcOrd="0" destOrd="0" parTransId="{703515DA-7F92-7448-ACE7-A9B28A1F3299}" sibTransId="{196043D5-33C8-7849-A032-9CCB656F299C}"/>
    <dgm:cxn modelId="{99135EDF-DA9F-41FB-9310-99FCDDCB5C02}" type="presOf" srcId="{672B209C-0CC8-694B-B51A-777929E3A513}" destId="{76B143C9-D7FE-EC4C-B79F-6175AF00DAB1}" srcOrd="0" destOrd="0" presId="urn:microsoft.com/office/officeart/2005/8/layout/lProcess3"/>
    <dgm:cxn modelId="{9E3E3EE5-1D80-DE40-8FC3-6D230E3061AB}" srcId="{E4179F23-0B24-F848-9ABE-CE25ECFF75C6}" destId="{B3FC00A0-8B7A-0C43-9B0D-A76E7A1157B9}" srcOrd="1" destOrd="0" parTransId="{7164FD37-E0B5-AF40-AB57-013B7C1D80C1}" sibTransId="{25DB6E81-12F4-9647-B8DF-17313E3B0B62}"/>
    <dgm:cxn modelId="{792E473C-AFD8-4CBD-B119-03A5FE51570E}" type="presParOf" srcId="{E630923D-66C7-7648-8009-5CC1EFBF6636}" destId="{1D074E93-D109-EE45-9690-8F990BA20A5C}" srcOrd="0" destOrd="0" presId="urn:microsoft.com/office/officeart/2005/8/layout/lProcess3"/>
    <dgm:cxn modelId="{DD387266-6424-482F-BE00-EC91B1676312}" type="presParOf" srcId="{1D074E93-D109-EE45-9690-8F990BA20A5C}" destId="{70BDC01F-EC5F-4345-844A-A9FA62B07C17}" srcOrd="0" destOrd="0" presId="urn:microsoft.com/office/officeart/2005/8/layout/lProcess3"/>
    <dgm:cxn modelId="{982DFCAD-F428-4321-AC50-ABF50C0BCECC}" type="presParOf" srcId="{1D074E93-D109-EE45-9690-8F990BA20A5C}" destId="{C3A91A6D-BF62-5E4D-8098-DD52421B64DC}" srcOrd="1" destOrd="0" presId="urn:microsoft.com/office/officeart/2005/8/layout/lProcess3"/>
    <dgm:cxn modelId="{37144EC1-99CD-4267-B391-6EA6D0185C4A}" type="presParOf" srcId="{1D074E93-D109-EE45-9690-8F990BA20A5C}" destId="{C94203B5-AAA4-4643-96AB-A8AA17B26358}" srcOrd="2" destOrd="0" presId="urn:microsoft.com/office/officeart/2005/8/layout/lProcess3"/>
    <dgm:cxn modelId="{1265EAAB-E58C-4E0C-A411-92B311F0BAAF}" type="presParOf" srcId="{E630923D-66C7-7648-8009-5CC1EFBF6636}" destId="{88235BE9-036C-D645-A1ED-45BDB2CC4FF0}" srcOrd="1" destOrd="0" presId="urn:microsoft.com/office/officeart/2005/8/layout/lProcess3"/>
    <dgm:cxn modelId="{05C116A1-2F57-4457-94E2-4A2F1AB2C210}" type="presParOf" srcId="{E630923D-66C7-7648-8009-5CC1EFBF6636}" destId="{B9B5C36C-6A76-D24E-8A2D-ED837DBEABD9}" srcOrd="2" destOrd="0" presId="urn:microsoft.com/office/officeart/2005/8/layout/lProcess3"/>
    <dgm:cxn modelId="{47D57DEB-DB0B-4E39-BCF9-AC91C3676284}" type="presParOf" srcId="{B9B5C36C-6A76-D24E-8A2D-ED837DBEABD9}" destId="{0B4188B1-65F9-F442-B3D2-4E552D0DE9FE}" srcOrd="0" destOrd="0" presId="urn:microsoft.com/office/officeart/2005/8/layout/lProcess3"/>
    <dgm:cxn modelId="{982FD20B-F7CE-47A2-BA4C-F468777D194E}" type="presParOf" srcId="{B9B5C36C-6A76-D24E-8A2D-ED837DBEABD9}" destId="{1C922201-74E2-C348-A3AC-4273A5864019}" srcOrd="1" destOrd="0" presId="urn:microsoft.com/office/officeart/2005/8/layout/lProcess3"/>
    <dgm:cxn modelId="{AAD1D140-3909-4900-825B-1526B3564C73}" type="presParOf" srcId="{B9B5C36C-6A76-D24E-8A2D-ED837DBEABD9}" destId="{4F70CD7B-AF24-1A4F-A08F-1E6F138C07AD}" srcOrd="2" destOrd="0" presId="urn:microsoft.com/office/officeart/2005/8/layout/lProcess3"/>
    <dgm:cxn modelId="{9910303B-AC62-4C5E-B88B-120EC06446FF}" type="presParOf" srcId="{E630923D-66C7-7648-8009-5CC1EFBF6636}" destId="{AB4B8D21-1503-CD46-91A1-D4591584942D}" srcOrd="3" destOrd="0" presId="urn:microsoft.com/office/officeart/2005/8/layout/lProcess3"/>
    <dgm:cxn modelId="{0A5D533B-16D0-45E6-B5A9-0E5EC928FE36}" type="presParOf" srcId="{E630923D-66C7-7648-8009-5CC1EFBF6636}" destId="{E336994F-B6FA-284A-85AC-5BDC4B777A37}" srcOrd="4" destOrd="0" presId="urn:microsoft.com/office/officeart/2005/8/layout/lProcess3"/>
    <dgm:cxn modelId="{99177855-7683-4AC1-808E-E43D0C5042B2}" type="presParOf" srcId="{E336994F-B6FA-284A-85AC-5BDC4B777A37}" destId="{1013D756-6071-E94D-BCE9-ED0C256FDE1A}" srcOrd="0" destOrd="0" presId="urn:microsoft.com/office/officeart/2005/8/layout/lProcess3"/>
    <dgm:cxn modelId="{5545FB80-F891-4935-9A3B-2E35975218AB}" type="presParOf" srcId="{E336994F-B6FA-284A-85AC-5BDC4B777A37}" destId="{D50356AD-EE97-C14C-BF69-7EA05FCCC87C}" srcOrd="1" destOrd="0" presId="urn:microsoft.com/office/officeart/2005/8/layout/lProcess3"/>
    <dgm:cxn modelId="{D8E58AA6-EE24-43F0-BBB9-196975F260AC}" type="presParOf" srcId="{E336994F-B6FA-284A-85AC-5BDC4B777A37}" destId="{76B143C9-D7FE-EC4C-B79F-6175AF00DAB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A4AFD-B4C4-F645-B0FB-8F41CAD3BF15}">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19BCB3F-EC61-1C46-80EB-938B585414F0}">
      <dsp:nvSpPr>
        <dsp:cNvPr id="0" name=""/>
        <dsp:cNvSpPr/>
      </dsp:nvSpPr>
      <dsp:spPr>
        <a:xfrm>
          <a:off x="3722" y="1305401"/>
          <a:ext cx="3273031" cy="17405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See</a:t>
          </a:r>
        </a:p>
      </dsp:txBody>
      <dsp:txXfrm>
        <a:off x="88688" y="1390367"/>
        <a:ext cx="3103099" cy="1570603"/>
      </dsp:txXfrm>
    </dsp:sp>
    <dsp:sp modelId="{EBA181C8-17C7-9B45-90C8-2364ACC4BA50}">
      <dsp:nvSpPr>
        <dsp:cNvPr id="0" name=""/>
        <dsp:cNvSpPr/>
      </dsp:nvSpPr>
      <dsp:spPr>
        <a:xfrm>
          <a:off x="3621284" y="1305401"/>
          <a:ext cx="3273031" cy="17405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Understand</a:t>
          </a:r>
        </a:p>
      </dsp:txBody>
      <dsp:txXfrm>
        <a:off x="3706250" y="1390367"/>
        <a:ext cx="3103099" cy="1570603"/>
      </dsp:txXfrm>
    </dsp:sp>
    <dsp:sp modelId="{A251038B-21DB-0B41-B7F4-EE594730B810}">
      <dsp:nvSpPr>
        <dsp:cNvPr id="0" name=""/>
        <dsp:cNvSpPr/>
      </dsp:nvSpPr>
      <dsp:spPr>
        <a:xfrm>
          <a:off x="7238845" y="1305401"/>
          <a:ext cx="3273031" cy="17405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Improve</a:t>
          </a:r>
        </a:p>
      </dsp:txBody>
      <dsp:txXfrm>
        <a:off x="7323811" y="1390367"/>
        <a:ext cx="3103099"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DC01F-EC5F-4345-844A-A9FA62B07C17}">
      <dsp:nvSpPr>
        <dsp:cNvPr id="0" name=""/>
        <dsp:cNvSpPr/>
      </dsp:nvSpPr>
      <dsp:spPr>
        <a:xfrm>
          <a:off x="788782" y="3129"/>
          <a:ext cx="3311797" cy="1324719"/>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dirty="0"/>
            <a:t>AIM</a:t>
          </a:r>
        </a:p>
      </dsp:txBody>
      <dsp:txXfrm>
        <a:off x="1451142" y="3129"/>
        <a:ext cx="1987078" cy="1324719"/>
      </dsp:txXfrm>
    </dsp:sp>
    <dsp:sp modelId="{C94203B5-AAA4-4643-96AB-A8AA17B26358}">
      <dsp:nvSpPr>
        <dsp:cNvPr id="0" name=""/>
        <dsp:cNvSpPr/>
      </dsp:nvSpPr>
      <dsp:spPr>
        <a:xfrm>
          <a:off x="3670046" y="115730"/>
          <a:ext cx="5989233" cy="1099516"/>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What are you trying to accomplish?</a:t>
          </a:r>
        </a:p>
      </dsp:txBody>
      <dsp:txXfrm>
        <a:off x="4219804" y="115730"/>
        <a:ext cx="4889717" cy="1099516"/>
      </dsp:txXfrm>
    </dsp:sp>
    <dsp:sp modelId="{0B4188B1-65F9-F442-B3D2-4E552D0DE9FE}">
      <dsp:nvSpPr>
        <dsp:cNvPr id="0" name=""/>
        <dsp:cNvSpPr/>
      </dsp:nvSpPr>
      <dsp:spPr>
        <a:xfrm>
          <a:off x="788782" y="1513309"/>
          <a:ext cx="3311797" cy="1324719"/>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dirty="0"/>
            <a:t>METRIC</a:t>
          </a:r>
        </a:p>
      </dsp:txBody>
      <dsp:txXfrm>
        <a:off x="1451142" y="1513309"/>
        <a:ext cx="1987078" cy="1324719"/>
      </dsp:txXfrm>
    </dsp:sp>
    <dsp:sp modelId="{4F70CD7B-AF24-1A4F-A08F-1E6F138C07AD}">
      <dsp:nvSpPr>
        <dsp:cNvPr id="0" name=""/>
        <dsp:cNvSpPr/>
      </dsp:nvSpPr>
      <dsp:spPr>
        <a:xfrm>
          <a:off x="3670046" y="1625910"/>
          <a:ext cx="6016144" cy="1099516"/>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3">
                  <a:lumMod val="75000"/>
                </a:schemeClr>
              </a:solidFill>
            </a:rPr>
            <a:t>How will you know if a change is an improvement?</a:t>
          </a:r>
        </a:p>
      </dsp:txBody>
      <dsp:txXfrm>
        <a:off x="4219804" y="1625910"/>
        <a:ext cx="4916628" cy="1099516"/>
      </dsp:txXfrm>
    </dsp:sp>
    <dsp:sp modelId="{1013D756-6071-E94D-BCE9-ED0C256FDE1A}">
      <dsp:nvSpPr>
        <dsp:cNvPr id="0" name=""/>
        <dsp:cNvSpPr/>
      </dsp:nvSpPr>
      <dsp:spPr>
        <a:xfrm>
          <a:off x="788782" y="3023489"/>
          <a:ext cx="3311797" cy="1324719"/>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dirty="0"/>
            <a:t>CHANGE</a:t>
          </a:r>
        </a:p>
      </dsp:txBody>
      <dsp:txXfrm>
        <a:off x="1451142" y="3023489"/>
        <a:ext cx="1987078" cy="1324719"/>
      </dsp:txXfrm>
    </dsp:sp>
    <dsp:sp modelId="{76B143C9-D7FE-EC4C-B79F-6175AF00DAB1}">
      <dsp:nvSpPr>
        <dsp:cNvPr id="0" name=""/>
        <dsp:cNvSpPr/>
      </dsp:nvSpPr>
      <dsp:spPr>
        <a:xfrm>
          <a:off x="3670046" y="3136090"/>
          <a:ext cx="6056771" cy="1099516"/>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What change will you make</a:t>
          </a:r>
          <a:r>
            <a:rPr lang="en-US" sz="2600" kern="1200" baseline="0" dirty="0"/>
            <a:t> that will result in an</a:t>
          </a:r>
          <a:r>
            <a:rPr lang="en-US" sz="2600" kern="1200" dirty="0"/>
            <a:t> improvement?</a:t>
          </a:r>
        </a:p>
      </dsp:txBody>
      <dsp:txXfrm>
        <a:off x="4219804" y="3136090"/>
        <a:ext cx="4957255" cy="10995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EE3A4-3A7F-4E47-A165-35650AD8D0DF}"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7E196-A732-594A-9B28-364C50E33BAC}" type="slidenum">
              <a:rPr lang="en-US" smtClean="0"/>
              <a:t>‹#›</a:t>
            </a:fld>
            <a:endParaRPr lang="en-US"/>
          </a:p>
        </p:txBody>
      </p:sp>
    </p:spTree>
    <p:extLst>
      <p:ext uri="{BB962C8B-B14F-4D97-AF65-F5344CB8AC3E}">
        <p14:creationId xmlns:p14="http://schemas.microsoft.com/office/powerpoint/2010/main" val="63585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03695-6C02-41CE-805C-5228AAEB6031}" type="slidenum">
              <a:rPr lang="en-US" smtClean="0"/>
              <a:t>2</a:t>
            </a:fld>
            <a:endParaRPr lang="en-US"/>
          </a:p>
        </p:txBody>
      </p:sp>
    </p:spTree>
    <p:extLst>
      <p:ext uri="{BB962C8B-B14F-4D97-AF65-F5344CB8AC3E}">
        <p14:creationId xmlns:p14="http://schemas.microsoft.com/office/powerpoint/2010/main" val="90022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WHY</a:t>
            </a:r>
          </a:p>
          <a:p>
            <a:r>
              <a:rPr lang="en-US" dirty="0"/>
              <a:t>To improve a process, you must first see and understand the process.</a:t>
            </a:r>
          </a:p>
          <a:p>
            <a:pPr marL="285750" lvl="0" indent="-285750">
              <a:buFont typeface="Wingdings" panose="05000000000000000000" pitchFamily="2" charset="2"/>
              <a:buChar char="§"/>
            </a:pPr>
            <a:r>
              <a:rPr lang="en-US" dirty="0"/>
              <a:t>SEE</a:t>
            </a:r>
          </a:p>
          <a:p>
            <a:pPr marL="742950" lvl="1" indent="-285750">
              <a:buFont typeface="Courier New" panose="02070309020205020404" pitchFamily="49" charset="0"/>
              <a:buChar char="o"/>
            </a:pPr>
            <a:r>
              <a:rPr lang="en-US" dirty="0"/>
              <a:t>The process map is visual. Visual information is a more efficient way of communication.</a:t>
            </a:r>
          </a:p>
          <a:p>
            <a:pPr marL="285750" lvl="0" indent="-285750">
              <a:buFont typeface="Wingdings" panose="05000000000000000000" pitchFamily="2" charset="2"/>
              <a:buChar char="§"/>
            </a:pPr>
            <a:r>
              <a:rPr lang="en-US" dirty="0"/>
              <a:t>UNDERSTAND </a:t>
            </a:r>
          </a:p>
          <a:p>
            <a:pPr marL="742950" lvl="1" indent="-285750">
              <a:buFont typeface="Courier New" panose="02070309020205020404" pitchFamily="49" charset="0"/>
              <a:buChar char="o"/>
            </a:pPr>
            <a:r>
              <a:rPr lang="en-US" dirty="0"/>
              <a:t>Help everyone to see the entire process and their place in the process </a:t>
            </a:r>
          </a:p>
          <a:p>
            <a:pPr marL="742950" lvl="1" indent="-285750">
              <a:buFont typeface="Courier New" panose="02070309020205020404" pitchFamily="49" charset="0"/>
              <a:buChar char="o"/>
            </a:pPr>
            <a:r>
              <a:rPr lang="en-US" dirty="0"/>
              <a:t>Clearly define the current process or variation in the process; Understand what is actually happening</a:t>
            </a:r>
          </a:p>
          <a:p>
            <a:pPr lvl="1"/>
            <a:r>
              <a:rPr lang="en-US" dirty="0"/>
              <a:t>Identify wasteful steps and inefficiencies</a:t>
            </a:r>
          </a:p>
          <a:p>
            <a:pPr marL="285750" lvl="0" indent="-285750">
              <a:buFont typeface="Wingdings" panose="05000000000000000000" pitchFamily="2" charset="2"/>
              <a:buChar char="§"/>
            </a:pPr>
            <a:r>
              <a:rPr lang="en-US" dirty="0"/>
              <a:t>IMPROVE</a:t>
            </a:r>
          </a:p>
          <a:p>
            <a:pPr marL="742950" lvl="1" indent="-285750">
              <a:buFont typeface="Courier New" panose="02070309020205020404" pitchFamily="49" charset="0"/>
              <a:buChar char="o"/>
            </a:pPr>
            <a:r>
              <a:rPr lang="en-US" dirty="0"/>
              <a:t>Improving the process by eliminating the wasteful steps and/or reordering the steps for maximum efficiency</a:t>
            </a:r>
          </a:p>
          <a:p>
            <a:pPr marL="742950" lvl="1" indent="-285750">
              <a:buFont typeface="Courier New" panose="02070309020205020404" pitchFamily="49" charset="0"/>
              <a:buChar char="o"/>
            </a:pPr>
            <a:r>
              <a:rPr lang="en-US" dirty="0"/>
              <a:t>A visual picture of the future (improved) state PM can be created &amp; communicated</a:t>
            </a:r>
          </a:p>
          <a:p>
            <a:pPr marL="742950" lvl="1" indent="-285750">
              <a:buFont typeface="Courier New" panose="02070309020205020404" pitchFamily="49" charset="0"/>
              <a:buChar char="o"/>
            </a:pPr>
            <a:r>
              <a:rPr lang="en-US" dirty="0"/>
              <a:t>The improved PM can be used as a tool to orient new staff &amp; train according to new standard work</a:t>
            </a:r>
          </a:p>
          <a:p>
            <a:endParaRPr lang="en-US" dirty="0"/>
          </a:p>
        </p:txBody>
      </p:sp>
      <p:sp>
        <p:nvSpPr>
          <p:cNvPr id="4" name="Slide Number Placeholder 3"/>
          <p:cNvSpPr>
            <a:spLocks noGrp="1"/>
          </p:cNvSpPr>
          <p:nvPr>
            <p:ph type="sldNum" sz="quarter" idx="5"/>
          </p:nvPr>
        </p:nvSpPr>
        <p:spPr/>
        <p:txBody>
          <a:bodyPr/>
          <a:lstStyle/>
          <a:p>
            <a:fld id="{50B7E196-A732-594A-9B28-364C50E33BAC}" type="slidenum">
              <a:rPr lang="en-US" smtClean="0"/>
              <a:t>9</a:t>
            </a:fld>
            <a:endParaRPr lang="en-US"/>
          </a:p>
        </p:txBody>
      </p:sp>
    </p:spTree>
    <p:extLst>
      <p:ext uri="{BB962C8B-B14F-4D97-AF65-F5344CB8AC3E}">
        <p14:creationId xmlns:p14="http://schemas.microsoft.com/office/powerpoint/2010/main" val="360640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11622">
              <a:defRPr/>
            </a:pPr>
            <a:r>
              <a:rPr lang="en-US" b="1" dirty="0"/>
              <a:t>Improvement techniques are Formal methods to test changes in the steps of a process and seek to achieve greater process reliability more efficiently and at less cost</a:t>
            </a:r>
          </a:p>
          <a:p>
            <a:pPr marL="0" lvl="2" defTabSz="911622">
              <a:defRPr/>
            </a:pPr>
            <a:endParaRPr lang="en-US" dirty="0"/>
          </a:p>
          <a:p>
            <a:pPr marL="0" lvl="2" defTabSz="911622">
              <a:defRPr/>
            </a:pPr>
            <a:r>
              <a:rPr lang="en-US" dirty="0"/>
              <a:t>- Best to use an example like weight loss</a:t>
            </a:r>
          </a:p>
          <a:p>
            <a:pPr marL="0" lvl="2" defTabSz="911622">
              <a:defRPr/>
            </a:pPr>
            <a:r>
              <a:rPr lang="en-US" dirty="0"/>
              <a:t>- Reliable Process-a set of steps that when performed achieves the same result with minimum variation over time. The likelihood that a process will achieve its desired outcome is dependent on the variability of each step and the total number of steps. Reliability goes down as the number of steps increase and as the variability of the steps increases</a:t>
            </a:r>
          </a:p>
          <a:p>
            <a:pPr lvl="1">
              <a:defRPr/>
            </a:pPr>
            <a:r>
              <a:rPr lang="en-US" dirty="0"/>
              <a:t>- </a:t>
            </a:r>
            <a:r>
              <a:rPr lang="en-US" b="1" dirty="0"/>
              <a:t>Test of Changes</a:t>
            </a:r>
          </a:p>
          <a:p>
            <a:pPr lvl="2">
              <a:defRPr/>
            </a:pPr>
            <a:r>
              <a:rPr lang="en-US" dirty="0"/>
              <a:t>- A test of change alters a step in a process and evaluates the impact of that alteration</a:t>
            </a:r>
          </a:p>
          <a:p>
            <a:pPr lvl="2">
              <a:defRPr/>
            </a:pPr>
            <a:r>
              <a:rPr lang="en-US" dirty="0"/>
              <a:t>- There are 3 questions to ask prior to a test of change or Plan, Do, Study Act PDSA</a:t>
            </a:r>
          </a:p>
          <a:p>
            <a:pPr lvl="3">
              <a:defRPr/>
            </a:pPr>
            <a:r>
              <a:rPr lang="en-US" dirty="0"/>
              <a:t>What are we trying to accomplish?</a:t>
            </a:r>
          </a:p>
          <a:p>
            <a:pPr lvl="3">
              <a:defRPr/>
            </a:pPr>
            <a:r>
              <a:rPr lang="en-US" dirty="0"/>
              <a:t>How will we know that a change is an improvement?</a:t>
            </a:r>
          </a:p>
          <a:p>
            <a:pPr lvl="3">
              <a:defRPr/>
            </a:pPr>
            <a:r>
              <a:rPr lang="en-US" dirty="0"/>
              <a:t>What change can we make that will result in improvements?</a:t>
            </a:r>
          </a:p>
          <a:p>
            <a:pPr lvl="2">
              <a:defRPr/>
            </a:pPr>
            <a:r>
              <a:rPr lang="en-US" dirty="0"/>
              <a:t>- PDSA’s don’t result in success or failure, they generate learning</a:t>
            </a:r>
          </a:p>
          <a:p>
            <a:pPr lvl="2">
              <a:defRPr/>
            </a:pPr>
            <a:r>
              <a:rPr lang="en-US" dirty="0"/>
              <a:t>- </a:t>
            </a:r>
            <a:r>
              <a:rPr lang="en-US" b="1" dirty="0"/>
              <a:t>4 components of PDSA</a:t>
            </a:r>
          </a:p>
          <a:p>
            <a:pPr lvl="3">
              <a:defRPr/>
            </a:pPr>
            <a:r>
              <a:rPr lang="en-US" dirty="0"/>
              <a:t>- Plan-develop an action plan to run the cycle. Predict the expected result. The who, what, where, and when. Keep it simple, only one change at a time, one shift, one day, etc. </a:t>
            </a:r>
          </a:p>
          <a:p>
            <a:pPr lvl="3">
              <a:defRPr/>
            </a:pPr>
            <a:r>
              <a:rPr lang="en-US" dirty="0"/>
              <a:t>- Do-perform the action plan</a:t>
            </a:r>
          </a:p>
          <a:p>
            <a:pPr lvl="3">
              <a:defRPr/>
            </a:pPr>
            <a:r>
              <a:rPr lang="en-US" dirty="0"/>
              <a:t>- Study-evaluate the change, and whether it performed as predicted</a:t>
            </a:r>
          </a:p>
          <a:p>
            <a:pPr lvl="3">
              <a:defRPr/>
            </a:pPr>
            <a:r>
              <a:rPr lang="en-US" dirty="0"/>
              <a:t>- Act-Reflect on what happened and use the learning to begin planning for the next test of change</a:t>
            </a:r>
          </a:p>
          <a:p>
            <a:pPr lvl="2">
              <a:defRPr/>
            </a:pPr>
            <a:r>
              <a:rPr lang="en-US" b="1" dirty="0"/>
              <a:t>- How to determine what test of changes to do</a:t>
            </a:r>
          </a:p>
          <a:p>
            <a:pPr lvl="3">
              <a:defRPr/>
            </a:pPr>
            <a:r>
              <a:rPr lang="en-US" dirty="0"/>
              <a:t>- First have a clear Aim, which means the team knows what to work towards</a:t>
            </a:r>
          </a:p>
          <a:p>
            <a:pPr lvl="3">
              <a:defRPr/>
            </a:pPr>
            <a:r>
              <a:rPr lang="en-US" dirty="0"/>
              <a:t>- Reflect on the major factors or drivers that will influence achieving the goal. This helps to focus the group’s efforts and decreases the likelihood that unnecessary work will occur</a:t>
            </a:r>
          </a:p>
          <a:p>
            <a:pPr lvl="3">
              <a:defRPr/>
            </a:pPr>
            <a:r>
              <a:rPr lang="en-US" dirty="0"/>
              <a:t>- Determining the major factors or drivers helps to limit the interventions or actions to the few that are most likely to help achieve the goal.</a:t>
            </a:r>
          </a:p>
          <a:p>
            <a:pPr>
              <a:defRPr/>
            </a:pPr>
            <a:endParaRPr lang="en-US" dirty="0"/>
          </a:p>
          <a:p>
            <a:pPr>
              <a:defRPr/>
            </a:pPr>
            <a:r>
              <a:rPr lang="en-US" b="1" dirty="0"/>
              <a:t>Plan</a:t>
            </a:r>
          </a:p>
          <a:p>
            <a:pPr marL="170928" indent="-170928">
              <a:buFont typeface="Arial" pitchFamily="34" charset="0"/>
              <a:buChar char="•"/>
              <a:defRPr/>
            </a:pPr>
            <a:r>
              <a:rPr lang="en-US" dirty="0"/>
              <a:t>State the objective of the cycle, what are we trying to accomplish?</a:t>
            </a:r>
          </a:p>
          <a:p>
            <a:pPr marL="170928" indent="-170928">
              <a:buFont typeface="Arial" pitchFamily="34" charset="0"/>
              <a:buChar char="•"/>
              <a:defRPr/>
            </a:pPr>
            <a:r>
              <a:rPr lang="en-US" dirty="0"/>
              <a:t>Make predictions</a:t>
            </a:r>
          </a:p>
          <a:p>
            <a:pPr marL="170928" indent="-170928">
              <a:buFont typeface="Arial" pitchFamily="34" charset="0"/>
              <a:buChar char="•"/>
              <a:defRPr/>
            </a:pPr>
            <a:r>
              <a:rPr lang="en-US" dirty="0"/>
              <a:t>Generate solutions</a:t>
            </a:r>
          </a:p>
          <a:p>
            <a:pPr marL="170928" indent="-170928">
              <a:buFont typeface="Arial" pitchFamily="34" charset="0"/>
              <a:buChar char="•"/>
              <a:defRPr/>
            </a:pPr>
            <a:r>
              <a:rPr lang="en-US" dirty="0"/>
              <a:t>Develop the plan to carry out the cycle (who, what, where, when)</a:t>
            </a:r>
          </a:p>
          <a:p>
            <a:pPr>
              <a:defRPr/>
            </a:pPr>
            <a:endParaRPr lang="en-US" dirty="0"/>
          </a:p>
          <a:p>
            <a:pPr>
              <a:defRPr/>
            </a:pPr>
            <a:r>
              <a:rPr lang="en-US" b="1" dirty="0"/>
              <a:t>Do</a:t>
            </a:r>
          </a:p>
          <a:p>
            <a:pPr marL="170928" indent="-170928">
              <a:buFont typeface="Arial" pitchFamily="34" charset="0"/>
              <a:buChar char="•"/>
              <a:defRPr/>
            </a:pPr>
            <a:r>
              <a:rPr lang="en-US" dirty="0"/>
              <a:t>Test the change</a:t>
            </a:r>
          </a:p>
          <a:p>
            <a:pPr marL="170928" indent="-170928">
              <a:buFont typeface="Arial" pitchFamily="34" charset="0"/>
              <a:buChar char="•"/>
              <a:defRPr/>
            </a:pPr>
            <a:r>
              <a:rPr lang="en-US" dirty="0"/>
              <a:t>Document problems and unexpected observations</a:t>
            </a:r>
          </a:p>
          <a:p>
            <a:pPr marL="170928" indent="-170928">
              <a:buFont typeface="Arial" pitchFamily="34" charset="0"/>
              <a:buChar char="•"/>
              <a:defRPr/>
            </a:pPr>
            <a:r>
              <a:rPr lang="en-US" dirty="0"/>
              <a:t>Analysis the data</a:t>
            </a:r>
          </a:p>
          <a:p>
            <a:pPr marL="170928" indent="-170928">
              <a:buFont typeface="Arial" pitchFamily="34" charset="0"/>
              <a:buChar char="•"/>
              <a:defRPr/>
            </a:pPr>
            <a:endParaRPr lang="en-US" dirty="0"/>
          </a:p>
          <a:p>
            <a:pPr>
              <a:defRPr/>
            </a:pPr>
            <a:r>
              <a:rPr lang="en-US" b="1" dirty="0"/>
              <a:t>Study</a:t>
            </a:r>
          </a:p>
          <a:p>
            <a:pPr marL="170928" indent="-170928">
              <a:buFont typeface="Arial" pitchFamily="34" charset="0"/>
              <a:buChar char="•"/>
              <a:defRPr/>
            </a:pPr>
            <a:r>
              <a:rPr lang="en-US" dirty="0"/>
              <a:t>Complete the analysis</a:t>
            </a:r>
          </a:p>
          <a:p>
            <a:pPr marL="170928" indent="-170928">
              <a:buFont typeface="Arial" pitchFamily="34" charset="0"/>
              <a:buChar char="•"/>
              <a:defRPr/>
            </a:pPr>
            <a:r>
              <a:rPr lang="en-US" dirty="0"/>
              <a:t>Compare the data to predictions</a:t>
            </a:r>
          </a:p>
          <a:p>
            <a:pPr marL="170928" indent="-170928">
              <a:buFont typeface="Arial" pitchFamily="34" charset="0"/>
              <a:buChar char="•"/>
              <a:defRPr/>
            </a:pPr>
            <a:r>
              <a:rPr lang="en-US" dirty="0"/>
              <a:t>Summarize learning's</a:t>
            </a:r>
          </a:p>
          <a:p>
            <a:pPr marL="170928" indent="-170928">
              <a:buFont typeface="Arial" pitchFamily="34" charset="0"/>
              <a:buChar char="•"/>
              <a:defRPr/>
            </a:pPr>
            <a:endParaRPr lang="en-US" dirty="0"/>
          </a:p>
          <a:p>
            <a:pPr>
              <a:defRPr/>
            </a:pPr>
            <a:r>
              <a:rPr lang="en-US" b="1" dirty="0"/>
              <a:t>Act</a:t>
            </a:r>
          </a:p>
          <a:p>
            <a:pPr marL="170928" indent="-170928">
              <a:buFont typeface="Arial" pitchFamily="34" charset="0"/>
              <a:buChar char="•"/>
              <a:defRPr/>
            </a:pPr>
            <a:r>
              <a:rPr lang="en-US" dirty="0"/>
              <a:t>Make changes to the process</a:t>
            </a:r>
          </a:p>
          <a:p>
            <a:pPr marL="170928" indent="-170928">
              <a:buFont typeface="Arial" pitchFamily="34" charset="0"/>
              <a:buChar char="•"/>
              <a:defRPr/>
            </a:pPr>
            <a:r>
              <a:rPr lang="en-US" dirty="0"/>
              <a:t>Standardize the process</a:t>
            </a:r>
          </a:p>
          <a:p>
            <a:pPr marL="170928" indent="-170928">
              <a:buFont typeface="Arial" pitchFamily="34" charset="0"/>
              <a:buChar char="•"/>
              <a:defRPr/>
            </a:pPr>
            <a:r>
              <a:rPr lang="en-US" dirty="0"/>
              <a:t>Select the next cycle</a:t>
            </a:r>
          </a:p>
          <a:p>
            <a:pPr marL="170928" indent="-170928">
              <a:buFont typeface="Arial" pitchFamily="34" charset="0"/>
              <a:buChar char="•"/>
              <a:defRPr/>
            </a:pPr>
            <a:r>
              <a:rPr lang="en-US" dirty="0"/>
              <a:t>What change can we make that will result in improvement?</a:t>
            </a:r>
          </a:p>
          <a:p>
            <a:pPr marL="170928" indent="-170928">
              <a:buFont typeface="Arial"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E196-A732-594A-9B28-364C50E33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25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Data is needed to focus improvement efforts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data is needed to make sound judgments. </a:t>
            </a:r>
          </a:p>
          <a:p>
            <a:pPr lvl="0"/>
            <a:r>
              <a:rPr lang="en-US" sz="1200" kern="1200" dirty="0">
                <a:solidFill>
                  <a:schemeClr val="tx1"/>
                </a:solidFill>
                <a:effectLst/>
                <a:latin typeface="+mn-lt"/>
                <a:ea typeface="+mn-ea"/>
                <a:cs typeface="+mn-cs"/>
              </a:rPr>
              <a:t>Data from time studies, equipment loading data, takt times, staffing requirements, process yields, and lot and </a:t>
            </a:r>
            <a:r>
              <a:rPr lang="en-US" sz="1200" kern="1200" dirty="0" err="1">
                <a:solidFill>
                  <a:schemeClr val="tx1"/>
                </a:solidFill>
                <a:effectLst/>
                <a:latin typeface="+mn-lt"/>
                <a:ea typeface="+mn-ea"/>
                <a:cs typeface="+mn-cs"/>
              </a:rPr>
              <a:t>kanban</a:t>
            </a:r>
            <a:r>
              <a:rPr lang="en-US" sz="1200" kern="1200" dirty="0">
                <a:solidFill>
                  <a:schemeClr val="tx1"/>
                </a:solidFill>
                <a:effectLst/>
                <a:latin typeface="+mn-lt"/>
                <a:ea typeface="+mn-ea"/>
                <a:cs typeface="+mn-cs"/>
              </a:rPr>
              <a:t> sizing information will lead to workflow configurations and process layouts that help optimize value streams.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data collection forms organize information into useful formats, serve as communication tools, and help trigger solid improvement efforts. </a:t>
            </a:r>
          </a:p>
          <a:p>
            <a:pPr lvl="0"/>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E196-A732-594A-9B28-364C50E33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96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Arial" charset="0"/>
              <a:buChar char="•"/>
            </a:pPr>
            <a:r>
              <a:rPr lang="en-US" sz="1200" dirty="0"/>
              <a:t>Data to align with strategic goals</a:t>
            </a:r>
          </a:p>
          <a:p>
            <a:pPr>
              <a:lnSpc>
                <a:spcPct val="150000"/>
              </a:lnSpc>
              <a:buFont typeface="Arial" charset="0"/>
              <a:buChar char="•"/>
            </a:pPr>
            <a:r>
              <a:rPr lang="en-US" sz="1200" dirty="0"/>
              <a:t>Data that is available and valid</a:t>
            </a:r>
          </a:p>
          <a:p>
            <a:pPr>
              <a:lnSpc>
                <a:spcPct val="150000"/>
              </a:lnSpc>
              <a:buFont typeface="Arial" charset="0"/>
              <a:buChar char="•"/>
            </a:pPr>
            <a:r>
              <a:rPr lang="en-US" sz="1200" dirty="0"/>
              <a:t>Data with an available benchmark / comparison data</a:t>
            </a:r>
          </a:p>
          <a:p>
            <a:pPr marL="0" indent="0">
              <a:buNone/>
            </a:pPr>
            <a:endParaRPr lang="en-US" sz="2400" dirty="0"/>
          </a:p>
          <a:p>
            <a:endParaRPr lang="en-US" dirty="0"/>
          </a:p>
          <a:p>
            <a:endParaRPr lang="en-US" dirty="0"/>
          </a:p>
        </p:txBody>
      </p:sp>
      <p:sp>
        <p:nvSpPr>
          <p:cNvPr id="4" name="Slide Number Placeholder 3"/>
          <p:cNvSpPr>
            <a:spLocks noGrp="1"/>
          </p:cNvSpPr>
          <p:nvPr>
            <p:ph type="sldNum" sz="quarter" idx="5"/>
          </p:nvPr>
        </p:nvSpPr>
        <p:spPr/>
        <p:txBody>
          <a:bodyPr/>
          <a:lstStyle/>
          <a:p>
            <a:fld id="{50B7E196-A732-594A-9B28-364C50E33BAC}" type="slidenum">
              <a:rPr lang="en-US" smtClean="0"/>
              <a:t>16</a:t>
            </a:fld>
            <a:endParaRPr lang="en-US"/>
          </a:p>
        </p:txBody>
      </p:sp>
    </p:spTree>
    <p:extLst>
      <p:ext uri="{BB962C8B-B14F-4D97-AF65-F5344CB8AC3E}">
        <p14:creationId xmlns:p14="http://schemas.microsoft.com/office/powerpoint/2010/main" val="112960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E196-A732-594A-9B28-364C50E33BAC}" type="slidenum">
              <a:rPr lang="en-US" smtClean="0"/>
              <a:t>24</a:t>
            </a:fld>
            <a:endParaRPr lang="en-US"/>
          </a:p>
        </p:txBody>
      </p:sp>
    </p:spTree>
    <p:extLst>
      <p:ext uri="{BB962C8B-B14F-4D97-AF65-F5344CB8AC3E}">
        <p14:creationId xmlns:p14="http://schemas.microsoft.com/office/powerpoint/2010/main" val="2846810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LICQ! 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6"/>
            <a:ext cx="7780276" cy="1468967"/>
          </a:xfrm>
          <a:effectLst/>
        </p:spPr>
        <p:txBody>
          <a:bodyPr anchor="b" anchorCtr="0"/>
          <a:lstStyle>
            <a:lvl1pPr algn="l">
              <a:lnSpc>
                <a:spcPct val="85000"/>
              </a:lnSpc>
              <a:defRPr sz="480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4" y="4436534"/>
            <a:ext cx="7443137" cy="1274725"/>
          </a:xfrm>
          <a:effectLst/>
        </p:spPr>
        <p:txBody>
          <a:bodyPr/>
          <a:lstStyle>
            <a:lvl1pPr marL="0" indent="0" algn="l">
              <a:lnSpc>
                <a:spcPct val="85000"/>
              </a:lnSpc>
              <a:buNone/>
              <a:defRPr sz="3200">
                <a:solidFill>
                  <a:schemeClr val="tx1"/>
                </a:solidFill>
                <a:effectLst/>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4"/>
            <a:ext cx="4769704" cy="2139163"/>
          </a:xfrm>
          <a:prstGeom prst="rect">
            <a:avLst/>
          </a:prstGeom>
        </p:spPr>
      </p:pic>
    </p:spTree>
    <p:extLst>
      <p:ext uri="{BB962C8B-B14F-4D97-AF65-F5344CB8AC3E}">
        <p14:creationId xmlns:p14="http://schemas.microsoft.com/office/powerpoint/2010/main" val="33995686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LICQ! White-Just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ctr">
            <a:normAutofit/>
          </a:bodyPr>
          <a:lstStyle>
            <a:lvl1pPr marL="0" indent="0" algn="ctr">
              <a:buFont typeface="Arial" panose="020B0604020202020204" pitchFamily="34" charset="0"/>
              <a:buNone/>
              <a:defRPr sz="2800">
                <a:solidFill>
                  <a:schemeClr val="tx1"/>
                </a:solidFill>
              </a:defRPr>
            </a:lvl1pPr>
            <a:lvl2pPr marL="457177" indent="0">
              <a:buFont typeface="Courier New" panose="02070309020205020404" pitchFamily="49" charset="0"/>
              <a:buNone/>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961" y="6065219"/>
            <a:ext cx="1275260" cy="572828"/>
          </a:xfrm>
          <a:prstGeom prst="rect">
            <a:avLst/>
          </a:prstGeom>
        </p:spPr>
      </p:pic>
    </p:spTree>
    <p:extLst>
      <p:ext uri="{BB962C8B-B14F-4D97-AF65-F5344CB8AC3E}">
        <p14:creationId xmlns:p14="http://schemas.microsoft.com/office/powerpoint/2010/main" val="2919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LICQ! White-Bullets &amp; Ima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81480"/>
            <a:ext cx="1174440" cy="527541"/>
          </a:xfrm>
          <a:prstGeom prst="rect">
            <a:avLst/>
          </a:prstGeom>
        </p:spPr>
      </p:pic>
    </p:spTree>
    <p:extLst>
      <p:ext uri="{BB962C8B-B14F-4D97-AF65-F5344CB8AC3E}">
        <p14:creationId xmlns:p14="http://schemas.microsoft.com/office/powerpoint/2010/main" val="2095907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ICQ! White-Bullets &amp; Char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39"/>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6" y="6094809"/>
            <a:ext cx="1186689" cy="533044"/>
          </a:xfrm>
          <a:prstGeom prst="rect">
            <a:avLst/>
          </a:prstGeom>
        </p:spPr>
      </p:pic>
    </p:spTree>
    <p:extLst>
      <p:ext uri="{BB962C8B-B14F-4D97-AF65-F5344CB8AC3E}">
        <p14:creationId xmlns:p14="http://schemas.microsoft.com/office/powerpoint/2010/main" val="1252727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ICQ! Image+Conten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1" y="934425"/>
            <a:ext cx="4724401" cy="563524"/>
          </a:xfrm>
        </p:spPr>
        <p:txBody>
          <a:bodyPr anchor="t">
            <a:normAutofit/>
          </a:bodyPr>
          <a:lstStyle>
            <a:lvl1pPr algn="l">
              <a:defRPr sz="320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5"/>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1" y="0"/>
            <a:ext cx="5270500" cy="6858000"/>
          </a:xfrm>
          <a:solidFill>
            <a:schemeClr val="tx1">
              <a:alpha val="20000"/>
            </a:schemeClr>
          </a:solidFill>
          <a:ln>
            <a:noFill/>
          </a:ln>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0" y="6092218"/>
            <a:ext cx="1198227" cy="538225"/>
          </a:xfrm>
          <a:prstGeom prst="rect">
            <a:avLst/>
          </a:prstGeom>
        </p:spPr>
      </p:pic>
    </p:spTree>
    <p:extLst>
      <p:ext uri="{BB962C8B-B14F-4D97-AF65-F5344CB8AC3E}">
        <p14:creationId xmlns:p14="http://schemas.microsoft.com/office/powerpoint/2010/main" val="940264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ICQ! Image+Step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3" y="1901339"/>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3" y="2825165"/>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3" y="3833833"/>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3" y="4842501"/>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1"/>
          </a:xfrm>
          <a:solidFill>
            <a:schemeClr val="tx1">
              <a:alpha val="21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052971"/>
            <a:ext cx="1372972" cy="616719"/>
          </a:xfrm>
          <a:prstGeom prst="rect">
            <a:avLst/>
          </a:prstGeom>
        </p:spPr>
      </p:pic>
    </p:spTree>
    <p:extLst>
      <p:ext uri="{BB962C8B-B14F-4D97-AF65-F5344CB8AC3E}">
        <p14:creationId xmlns:p14="http://schemas.microsoft.com/office/powerpoint/2010/main" val="40198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ICQ! Image+Time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9" cy="2825713"/>
          </a:xfrm>
          <a:solidFill>
            <a:schemeClr val="tx1">
              <a:alpha val="20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4"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9" y="2233190"/>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3"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4" y="5140602"/>
            <a:ext cx="10363201" cy="563524"/>
          </a:xfrm>
        </p:spPr>
        <p:txBody>
          <a:bodyPr anchor="t">
            <a:normAutofit/>
          </a:bodyPr>
          <a:lstStyle>
            <a:lvl1pPr algn="l">
              <a:defRPr sz="320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3"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2"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29" y="6053537"/>
            <a:ext cx="1301820" cy="584759"/>
          </a:xfrm>
          <a:prstGeom prst="rect">
            <a:avLst/>
          </a:prstGeom>
        </p:spPr>
      </p:pic>
    </p:spTree>
    <p:extLst>
      <p:ext uri="{BB962C8B-B14F-4D97-AF65-F5344CB8AC3E}">
        <p14:creationId xmlns:p14="http://schemas.microsoft.com/office/powerpoint/2010/main" val="4172564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8"/>
            <a:ext cx="10363200" cy="1157816"/>
          </a:xfrm>
        </p:spPr>
        <p:txBody>
          <a:bodyPr anchor="ctr" anchorCtr="0"/>
          <a:lstStyle>
            <a:lvl1pPr marL="0" indent="0" algn="ctr">
              <a:buNone/>
              <a:defRPr sz="4800" baseline="0">
                <a:solidFill>
                  <a:schemeClr val="bg1"/>
                </a:solidFill>
                <a:effectLst/>
              </a:defRPr>
            </a:lvl1pPr>
            <a:lvl2pPr marL="609555" indent="0">
              <a:buNone/>
              <a:defRPr sz="2400">
                <a:solidFill>
                  <a:schemeClr val="tx1">
                    <a:tint val="75000"/>
                  </a:schemeClr>
                </a:solidFill>
              </a:defRPr>
            </a:lvl2pPr>
            <a:lvl3pPr marL="1219111"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111240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lvl1pPr>
            <a:lvl2pPr marL="800060" indent="-342882">
              <a:buFont typeface="Courier New" panose="02070309020205020404" pitchFamily="49" charset="0"/>
              <a:buChar char="o"/>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250754898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44019390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5192D-323C-4BD3-B95D-9A9B738C7D6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ECFDA28-F51E-4335-8DA5-EFB6FAFDE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7A65BB-9C1E-4AE5-B4B8-7AA9D56583DA}"/>
              </a:ext>
            </a:extLst>
          </p:cNvPr>
          <p:cNvSpPr>
            <a:spLocks noGrp="1"/>
          </p:cNvSpPr>
          <p:nvPr>
            <p:ph type="sldNum" sz="quarter" idx="12"/>
          </p:nvPr>
        </p:nvSpPr>
        <p:spPr/>
        <p:txBody>
          <a:bodyPr/>
          <a:lstStyle/>
          <a:p>
            <a:fld id="{1EA85E74-CFD1-43C2-9168-DB4B3F980C18}" type="slidenum">
              <a:rPr lang="en-US" smtClean="0"/>
              <a:t>‹#›</a:t>
            </a:fld>
            <a:endParaRPr lang="en-US"/>
          </a:p>
        </p:txBody>
      </p:sp>
    </p:spTree>
    <p:extLst>
      <p:ext uri="{BB962C8B-B14F-4D97-AF65-F5344CB8AC3E}">
        <p14:creationId xmlns:p14="http://schemas.microsoft.com/office/powerpoint/2010/main" val="406752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2" y="2239434"/>
            <a:ext cx="11099801" cy="1363133"/>
          </a:xfrm>
        </p:spPr>
        <p:txBody>
          <a:bodyPr anchor="b" anchorCtr="0"/>
          <a:lstStyle>
            <a:lvl1pPr algn="ctr">
              <a:defRPr sz="48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7"/>
            <a:ext cx="10363200" cy="1157816"/>
          </a:xfrm>
        </p:spPr>
        <p:txBody>
          <a:bodyPr anchor="t" anchorCtr="0"/>
          <a:lstStyle>
            <a:lvl1pPr marL="0" indent="0" algn="ctr">
              <a:buNone/>
              <a:defRPr sz="3467">
                <a:solidFill>
                  <a:schemeClr val="bg1"/>
                </a:solidFill>
                <a:effectLst/>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4441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ICQ! 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p:nvSpPr>
        <p:spPr>
          <a:xfrm rot="16200000">
            <a:off x="3243321" y="-2067772"/>
            <a:ext cx="6874111" cy="11018111"/>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Rectangle 14">
            <a:extLst>
              <a:ext uri="{FF2B5EF4-FFF2-40B4-BE49-F238E27FC236}">
                <a16:creationId xmlns:a16="http://schemas.microsoft.com/office/drawing/2014/main" id="{B9534ED5-DCC7-DF42-B8F2-1970D87FFECA}"/>
              </a:ext>
            </a:extLst>
          </p:cNvPr>
          <p:cNvSpPr/>
          <p:nvPr/>
        </p:nvSpPr>
        <p:spPr>
          <a:xfrm>
            <a:off x="2" y="2"/>
            <a:ext cx="1173892" cy="6857999"/>
          </a:xfrm>
          <a:prstGeom prst="rect">
            <a:avLst/>
          </a:prstGeom>
          <a:gradFill>
            <a:gsLst>
              <a:gs pos="16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2" y="3016487"/>
            <a:ext cx="6692507" cy="1388672"/>
          </a:xfrm>
        </p:spPr>
        <p:txBody>
          <a:bodyPr anchor="t" anchorCtr="0">
            <a:normAutofit/>
          </a:bodyPr>
          <a:lstStyle>
            <a:lvl1pPr algn="l">
              <a:defRPr sz="4800">
                <a:solidFill>
                  <a:srgbClr val="003296"/>
                </a:solidFill>
                <a:effectLst>
                  <a:innerShdw blurRad="63500" dist="50800" dir="13500000">
                    <a:prstClr val="black">
                      <a:alpha val="50000"/>
                    </a:prstClr>
                  </a:innerShdw>
                </a:effectLst>
              </a:defRPr>
            </a:lvl1pPr>
          </a:lstStyle>
          <a:p>
            <a:r>
              <a:rPr lang="en-US" dirty="0"/>
              <a:t>Title Area</a:t>
            </a:r>
            <a:br>
              <a:rPr lang="en-US" dirty="0"/>
            </a:br>
            <a:r>
              <a:rPr lang="en-US" dirty="0"/>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71" y="4538298"/>
            <a:ext cx="6692511" cy="385764"/>
          </a:xfrm>
        </p:spPr>
        <p:txBody>
          <a:bodyPr/>
          <a:lstStyle>
            <a:lvl1pPr marL="0" indent="0" algn="l">
              <a:buNone/>
              <a:defRPr sz="2400">
                <a:solidFill>
                  <a:srgbClr val="003296"/>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72" y="5978529"/>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9" y="879471"/>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0305" y="58834"/>
            <a:ext cx="7437743"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2" y="5098244"/>
            <a:ext cx="6692507" cy="417512"/>
          </a:xfrm>
        </p:spPr>
        <p:txBody>
          <a:bodyPr>
            <a:noAutofit/>
          </a:bodyPr>
          <a:lstStyle>
            <a:lvl1pPr marL="0" indent="0" algn="l">
              <a:buNone/>
              <a:defRPr sz="2000">
                <a:solidFill>
                  <a:schemeClr val="tx1"/>
                </a:solidFill>
              </a:defRPr>
            </a:lvl1pPr>
          </a:lstStyle>
          <a:p>
            <a:pPr lvl="0"/>
            <a:r>
              <a:rPr lang="en-US" dirty="0"/>
              <a:t>Speaker | Date</a:t>
            </a:r>
          </a:p>
        </p:txBody>
      </p:sp>
      <p:pic>
        <p:nvPicPr>
          <p:cNvPr id="5" name="Picture 4" descr="Logo&#10;&#10;Description automatically generated">
            <a:extLst>
              <a:ext uri="{FF2B5EF4-FFF2-40B4-BE49-F238E27FC236}">
                <a16:creationId xmlns:a16="http://schemas.microsoft.com/office/drawing/2014/main" id="{99F77369-8F04-4BDA-95C7-122A05CAB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27" y="854418"/>
            <a:ext cx="3793796" cy="1704117"/>
          </a:xfrm>
          <a:prstGeom prst="rect">
            <a:avLst/>
          </a:prstGeom>
        </p:spPr>
      </p:pic>
      <p:pic>
        <p:nvPicPr>
          <p:cNvPr id="8" name="Picture 7" descr="Logo&#10;&#10;Description automatically generated">
            <a:extLst>
              <a:ext uri="{FF2B5EF4-FFF2-40B4-BE49-F238E27FC236}">
                <a16:creationId xmlns:a16="http://schemas.microsoft.com/office/drawing/2014/main" id="{81DF348F-F683-45D3-B387-ADAE20039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560" y="5994818"/>
            <a:ext cx="1903919" cy="83977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13265C77-5ADD-40E8-8877-F6B19C771701}"/>
              </a:ext>
            </a:extLst>
          </p:cNvPr>
          <p:cNvPicPr>
            <a:picLocks noChangeAspect="1"/>
          </p:cNvPicPr>
          <p:nvPr/>
        </p:nvPicPr>
        <p:blipFill rotWithShape="1">
          <a:blip r:embed="rId5">
            <a:extLst>
              <a:ext uri="{28A0092B-C50C-407E-A947-70E740481C1C}">
                <a14:useLocalDpi xmlns:a14="http://schemas.microsoft.com/office/drawing/2010/main" val="0"/>
              </a:ext>
            </a:extLst>
          </a:blip>
          <a:srcRect l="13853" r="11527"/>
          <a:stretch/>
        </p:blipFill>
        <p:spPr>
          <a:xfrm>
            <a:off x="5344084" y="6024343"/>
            <a:ext cx="1503831" cy="799404"/>
          </a:xfrm>
          <a:prstGeom prst="rect">
            <a:avLst/>
          </a:prstGeom>
        </p:spPr>
      </p:pic>
      <p:pic>
        <p:nvPicPr>
          <p:cNvPr id="4" name="Picture 3">
            <a:extLst>
              <a:ext uri="{FF2B5EF4-FFF2-40B4-BE49-F238E27FC236}">
                <a16:creationId xmlns:a16="http://schemas.microsoft.com/office/drawing/2014/main" id="{98150E29-091E-4198-BA98-5563DF495489}"/>
              </a:ext>
            </a:extLst>
          </p:cNvPr>
          <p:cNvPicPr>
            <a:picLocks noChangeAspect="1"/>
          </p:cNvPicPr>
          <p:nvPr/>
        </p:nvPicPr>
        <p:blipFill>
          <a:blip r:embed="rId6"/>
          <a:stretch>
            <a:fillRect/>
          </a:stretch>
        </p:blipFill>
        <p:spPr>
          <a:xfrm>
            <a:off x="7473406" y="6020143"/>
            <a:ext cx="2102373" cy="784467"/>
          </a:xfrm>
          <a:prstGeom prst="rect">
            <a:avLst/>
          </a:prstGeom>
        </p:spPr>
      </p:pic>
      <p:pic>
        <p:nvPicPr>
          <p:cNvPr id="7" name="Picture 6">
            <a:extLst>
              <a:ext uri="{FF2B5EF4-FFF2-40B4-BE49-F238E27FC236}">
                <a16:creationId xmlns:a16="http://schemas.microsoft.com/office/drawing/2014/main" id="{7E2EB1D9-E1F1-484C-8997-75CA56DCD9B1}"/>
              </a:ext>
            </a:extLst>
          </p:cNvPr>
          <p:cNvPicPr>
            <a:picLocks noChangeAspect="1"/>
          </p:cNvPicPr>
          <p:nvPr/>
        </p:nvPicPr>
        <p:blipFill>
          <a:blip r:embed="rId7"/>
          <a:stretch>
            <a:fillRect/>
          </a:stretch>
        </p:blipFill>
        <p:spPr>
          <a:xfrm>
            <a:off x="9629120" y="6021143"/>
            <a:ext cx="1947597" cy="772124"/>
          </a:xfrm>
          <a:prstGeom prst="rect">
            <a:avLst/>
          </a:prstGeom>
        </p:spPr>
      </p:pic>
    </p:spTree>
    <p:extLst>
      <p:ext uri="{BB962C8B-B14F-4D97-AF65-F5344CB8AC3E}">
        <p14:creationId xmlns:p14="http://schemas.microsoft.com/office/powerpoint/2010/main" val="2568366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LICQ! White-Bulleted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486D739B-9A04-403F-898F-691ACE851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5" y="6071403"/>
            <a:ext cx="1290905" cy="579856"/>
          </a:xfrm>
          <a:prstGeom prst="rect">
            <a:avLst/>
          </a:prstGeom>
        </p:spPr>
      </p:pic>
    </p:spTree>
    <p:extLst>
      <p:ext uri="{BB962C8B-B14F-4D97-AF65-F5344CB8AC3E}">
        <p14:creationId xmlns:p14="http://schemas.microsoft.com/office/powerpoint/2010/main" val="2654226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LICQ! 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7"/>
            <a:ext cx="7780276" cy="1468967"/>
          </a:xfrm>
          <a:effectLst/>
        </p:spPr>
        <p:txBody>
          <a:bodyPr anchor="b" anchorCtr="0"/>
          <a:lstStyle>
            <a:lvl1pPr algn="l">
              <a:lnSpc>
                <a:spcPct val="85000"/>
              </a:lnSpc>
              <a:defRPr sz="432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5" y="4436535"/>
            <a:ext cx="7443137" cy="1274725"/>
          </a:xfrm>
          <a:effectLst/>
        </p:spPr>
        <p:txBody>
          <a:bodyPr/>
          <a:lstStyle>
            <a:lvl1pPr marL="0" indent="0" algn="l">
              <a:lnSpc>
                <a:spcPct val="85000"/>
              </a:lnSpc>
              <a:buNone/>
              <a:defRPr sz="2880">
                <a:solidFill>
                  <a:schemeClr val="tx1"/>
                </a:solidFill>
                <a:effectLst/>
              </a:defRPr>
            </a:lvl1pPr>
            <a:lvl2pPr marL="548614"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1" indent="0" algn="ctr">
              <a:buNone/>
              <a:defRPr>
                <a:solidFill>
                  <a:schemeClr val="tx1">
                    <a:tint val="75000"/>
                  </a:schemeClr>
                </a:solidFill>
              </a:defRPr>
            </a:lvl5pPr>
            <a:lvl6pPr marL="2743063" indent="0" algn="ctr">
              <a:buNone/>
              <a:defRPr>
                <a:solidFill>
                  <a:schemeClr val="tx1">
                    <a:tint val="75000"/>
                  </a:schemeClr>
                </a:solidFill>
              </a:defRPr>
            </a:lvl6pPr>
            <a:lvl7pPr marL="3291676" indent="0" algn="ctr">
              <a:buNone/>
              <a:defRPr>
                <a:solidFill>
                  <a:schemeClr val="tx1">
                    <a:tint val="75000"/>
                  </a:schemeClr>
                </a:solidFill>
              </a:defRPr>
            </a:lvl7pPr>
            <a:lvl8pPr marL="3840288" indent="0" algn="ctr">
              <a:buNone/>
              <a:defRPr>
                <a:solidFill>
                  <a:schemeClr val="tx1">
                    <a:tint val="75000"/>
                  </a:schemeClr>
                </a:solidFill>
              </a:defRPr>
            </a:lvl8pPr>
            <a:lvl9pPr marL="4388902"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5"/>
            <a:ext cx="4769704" cy="2139163"/>
          </a:xfrm>
          <a:prstGeom prst="rect">
            <a:avLst/>
          </a:prstGeom>
        </p:spPr>
      </p:pic>
    </p:spTree>
    <p:extLst>
      <p:ext uri="{BB962C8B-B14F-4D97-AF65-F5344CB8AC3E}">
        <p14:creationId xmlns:p14="http://schemas.microsoft.com/office/powerpoint/2010/main" val="217933928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4" y="2239435"/>
            <a:ext cx="11099801" cy="1363133"/>
          </a:xfrm>
        </p:spPr>
        <p:txBody>
          <a:bodyPr anchor="b" anchorCtr="0"/>
          <a:lstStyle>
            <a:lvl1pPr algn="ctr">
              <a:defRPr sz="432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8"/>
            <a:ext cx="10363200" cy="1157816"/>
          </a:xfrm>
        </p:spPr>
        <p:txBody>
          <a:bodyPr anchor="t" anchorCtr="0"/>
          <a:lstStyle>
            <a:lvl1pPr marL="0" indent="0" algn="ctr">
              <a:buNone/>
              <a:defRPr sz="3120">
                <a:solidFill>
                  <a:schemeClr val="bg1"/>
                </a:solidFill>
                <a:effectLst/>
              </a:defRPr>
            </a:lvl1pPr>
            <a:lvl2pPr marL="548614" indent="0">
              <a:buNone/>
              <a:defRPr sz="2160">
                <a:solidFill>
                  <a:schemeClr val="tx1">
                    <a:tint val="75000"/>
                  </a:schemeClr>
                </a:solidFill>
              </a:defRPr>
            </a:lvl2pPr>
            <a:lvl3pPr marL="1097225" indent="0">
              <a:buNone/>
              <a:defRPr sz="1920">
                <a:solidFill>
                  <a:schemeClr val="tx1">
                    <a:tint val="75000"/>
                  </a:schemeClr>
                </a:solidFill>
              </a:defRPr>
            </a:lvl3pPr>
            <a:lvl4pPr marL="1645838" indent="0">
              <a:buNone/>
              <a:defRPr sz="1680">
                <a:solidFill>
                  <a:schemeClr val="tx1">
                    <a:tint val="75000"/>
                  </a:schemeClr>
                </a:solidFill>
              </a:defRPr>
            </a:lvl4pPr>
            <a:lvl5pPr marL="2194451" indent="0">
              <a:buNone/>
              <a:defRPr sz="1680">
                <a:solidFill>
                  <a:schemeClr val="tx1">
                    <a:tint val="75000"/>
                  </a:schemeClr>
                </a:solidFill>
              </a:defRPr>
            </a:lvl5pPr>
            <a:lvl6pPr marL="2743063" indent="0">
              <a:buNone/>
              <a:defRPr sz="1680">
                <a:solidFill>
                  <a:schemeClr val="tx1">
                    <a:tint val="75000"/>
                  </a:schemeClr>
                </a:solidFill>
              </a:defRPr>
            </a:lvl6pPr>
            <a:lvl7pPr marL="3291676" indent="0">
              <a:buNone/>
              <a:defRPr sz="1680">
                <a:solidFill>
                  <a:schemeClr val="tx1">
                    <a:tint val="75000"/>
                  </a:schemeClr>
                </a:solidFill>
              </a:defRPr>
            </a:lvl7pPr>
            <a:lvl8pPr marL="3840288" indent="0">
              <a:buNone/>
              <a:defRPr sz="1680">
                <a:solidFill>
                  <a:schemeClr val="tx1">
                    <a:tint val="75000"/>
                  </a:schemeClr>
                </a:solidFill>
              </a:defRPr>
            </a:lvl8pPr>
            <a:lvl9pPr marL="4388902" indent="0">
              <a:buNone/>
              <a:defRPr sz="1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51502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CLICQ! Title and Content - Black Tex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7" name="Rectangle 6"/>
          <p:cNvSpPr/>
          <p:nvPr/>
        </p:nvSpPr>
        <p:spPr>
          <a:xfrm rot="5400000">
            <a:off x="5678334"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2" name="Title 1"/>
          <p:cNvSpPr>
            <a:spLocks noGrp="1"/>
          </p:cNvSpPr>
          <p:nvPr>
            <p:ph type="title" hasCustomPrompt="1"/>
          </p:nvPr>
        </p:nvSpPr>
        <p:spPr>
          <a:xfrm>
            <a:off x="867835" y="234565"/>
            <a:ext cx="10834101" cy="801127"/>
          </a:xfrm>
        </p:spPr>
        <p:txBody>
          <a:bodyPr/>
          <a:lstStyle>
            <a:lvl1pPr>
              <a:defRPr>
                <a:solidFill>
                  <a:schemeClr val="tx2"/>
                </a:solidFill>
                <a:effectLs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1016003" y="1420285"/>
            <a:ext cx="10756900" cy="4327376"/>
          </a:xfrm>
        </p:spPr>
        <p:txBody>
          <a:bodyPr/>
          <a:lstStyle>
            <a:lvl1pPr marL="272404" indent="-272404">
              <a:buClr>
                <a:schemeClr val="accent1"/>
              </a:buClr>
              <a:buSzPct val="110000"/>
              <a:defRPr sz="2160">
                <a:solidFill>
                  <a:schemeClr val="tx1"/>
                </a:solidFill>
              </a:defRPr>
            </a:lvl1pPr>
            <a:lvl2pPr>
              <a:defRPr sz="2040">
                <a:solidFill>
                  <a:schemeClr val="tx1"/>
                </a:solidFill>
              </a:defRPr>
            </a:lvl2pPr>
            <a:lvl3pPr>
              <a:defRPr sz="18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90" y="6021124"/>
            <a:ext cx="1988612" cy="891872"/>
          </a:xfrm>
          <a:prstGeom prst="rect">
            <a:avLst/>
          </a:prstGeom>
        </p:spPr>
      </p:pic>
    </p:spTree>
    <p:extLst>
      <p:ext uri="{BB962C8B-B14F-4D97-AF65-F5344CB8AC3E}">
        <p14:creationId xmlns:p14="http://schemas.microsoft.com/office/powerpoint/2010/main" val="2686506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ICQ! Title only + bottom banner">
    <p:bg>
      <p:bgPr>
        <a:solidFill>
          <a:schemeClr val="bg1"/>
        </a:solidFill>
        <a:effectLst/>
      </p:bgPr>
    </p:bg>
    <p:spTree>
      <p:nvGrpSpPr>
        <p:cNvPr id="1" name=""/>
        <p:cNvGrpSpPr/>
        <p:nvPr/>
      </p:nvGrpSpPr>
      <p:grpSpPr>
        <a:xfrm>
          <a:off x="0" y="0"/>
          <a:ext cx="0" cy="0"/>
          <a:chOff x="0" y="0"/>
          <a:chExt cx="0" cy="0"/>
        </a:xfrm>
      </p:grpSpPr>
      <p:sp>
        <p:nvSpPr>
          <p:cNvPr id="39" name="Rectangle 38"/>
          <p:cNvSpPr/>
          <p:nvPr/>
        </p:nvSpPr>
        <p:spPr>
          <a:xfrm rot="5400000">
            <a:off x="5678334"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2" name="Title 1"/>
          <p:cNvSpPr>
            <a:spLocks noGrp="1"/>
          </p:cNvSpPr>
          <p:nvPr>
            <p:ph type="title" hasCustomPrompt="1"/>
          </p:nvPr>
        </p:nvSpPr>
        <p:spPr/>
        <p:txBody>
          <a:bodyPr/>
          <a:lstStyle>
            <a:lvl1pPr algn="l" defTabSz="1097225" rtl="0" eaLnBrk="1" latinLnBrk="0" hangingPunct="1">
              <a:lnSpc>
                <a:spcPct val="85000"/>
              </a:lnSpc>
              <a:spcBef>
                <a:spcPts val="0"/>
              </a:spcBef>
              <a:spcAft>
                <a:spcPts val="1440"/>
              </a:spcAft>
              <a:buNone/>
              <a:defRPr lang="en-US" sz="288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4" y="6024612"/>
            <a:ext cx="1869077" cy="838261"/>
          </a:xfrm>
          <a:prstGeom prst="rect">
            <a:avLst/>
          </a:prstGeom>
        </p:spPr>
      </p:pic>
    </p:spTree>
    <p:extLst>
      <p:ext uri="{BB962C8B-B14F-4D97-AF65-F5344CB8AC3E}">
        <p14:creationId xmlns:p14="http://schemas.microsoft.com/office/powerpoint/2010/main" val="1809129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ICQ!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097225" rtl="0" eaLnBrk="1" latinLnBrk="0" hangingPunct="1">
              <a:lnSpc>
                <a:spcPct val="85000"/>
              </a:lnSpc>
              <a:spcBef>
                <a:spcPts val="0"/>
              </a:spcBef>
              <a:spcAft>
                <a:spcPts val="1440"/>
              </a:spcAft>
              <a:buNone/>
              <a:defRPr lang="en-US" sz="288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Tree>
    <p:extLst>
      <p:ext uri="{BB962C8B-B14F-4D97-AF65-F5344CB8AC3E}">
        <p14:creationId xmlns:p14="http://schemas.microsoft.com/office/powerpoint/2010/main" val="3136092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ICQ!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060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LICQ! Subcov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3" y="2460897"/>
            <a:ext cx="7517220" cy="881180"/>
          </a:xfrm>
        </p:spPr>
        <p:txBody>
          <a:bodyPr anchor="t">
            <a:normAutofit/>
          </a:bodyPr>
          <a:lstStyle>
            <a:lvl1pPr algn="l">
              <a:defRPr sz="432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6" y="3532139"/>
            <a:ext cx="4724401" cy="385764"/>
          </a:xfrm>
        </p:spPr>
        <p:txBody>
          <a:bodyPr/>
          <a:lstStyle>
            <a:lvl1pPr marL="0" indent="0" algn="l">
              <a:buNone/>
              <a:defRPr sz="2160">
                <a:solidFill>
                  <a:schemeClr val="bg1"/>
                </a:solidFill>
                <a:latin typeface="+mn-lt"/>
              </a:defRPr>
            </a:lvl1pPr>
            <a:lvl2pPr marL="411460" indent="0" algn="ctr">
              <a:buNone/>
              <a:defRPr sz="1800"/>
            </a:lvl2pPr>
            <a:lvl3pPr marL="822919" indent="0" algn="ctr">
              <a:buNone/>
              <a:defRPr sz="1621"/>
            </a:lvl3pPr>
            <a:lvl4pPr marL="1234378" indent="0" algn="ctr">
              <a:buNone/>
              <a:defRPr sz="1440"/>
            </a:lvl4pPr>
            <a:lvl5pPr marL="1645838" indent="0" algn="ctr">
              <a:buNone/>
              <a:defRPr sz="1440"/>
            </a:lvl5pPr>
            <a:lvl6pPr marL="2057298" indent="0" algn="ctr">
              <a:buNone/>
              <a:defRPr sz="1440"/>
            </a:lvl6pPr>
            <a:lvl7pPr marL="2468756" indent="0" algn="ctr">
              <a:buNone/>
              <a:defRPr sz="1440"/>
            </a:lvl7pPr>
            <a:lvl8pPr marL="2880216" indent="0" algn="ctr">
              <a:buNone/>
              <a:defRPr sz="1440"/>
            </a:lvl8pPr>
            <a:lvl9pPr marL="3291676" indent="0" algn="ctr">
              <a:buNone/>
              <a:defRPr sz="144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6"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2"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701"/>
            <a:ext cx="2743200" cy="365125"/>
          </a:xfrm>
        </p:spPr>
        <p:txBody>
          <a:bodyPr/>
          <a:lstStyle>
            <a:lvl1pPr>
              <a:defRPr sz="126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7" y="914402"/>
            <a:ext cx="3398105" cy="1524016"/>
          </a:xfrm>
          <a:prstGeom prst="rect">
            <a:avLst/>
          </a:prstGeom>
        </p:spPr>
      </p:pic>
    </p:spTree>
    <p:extLst>
      <p:ext uri="{BB962C8B-B14F-4D97-AF65-F5344CB8AC3E}">
        <p14:creationId xmlns:p14="http://schemas.microsoft.com/office/powerpoint/2010/main" val="2832799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9"/>
            <a:ext cx="10363200" cy="1157816"/>
          </a:xfrm>
        </p:spPr>
        <p:txBody>
          <a:bodyPr anchor="ctr" anchorCtr="0"/>
          <a:lstStyle>
            <a:lvl1pPr marL="0" indent="0" algn="ctr">
              <a:buNone/>
              <a:defRPr sz="4320" baseline="0">
                <a:solidFill>
                  <a:schemeClr val="bg1"/>
                </a:solidFill>
                <a:effectLst/>
              </a:defRPr>
            </a:lvl1pPr>
            <a:lvl2pPr marL="548599" indent="0">
              <a:buNone/>
              <a:defRPr sz="2160">
                <a:solidFill>
                  <a:schemeClr val="tx1">
                    <a:tint val="75000"/>
                  </a:schemeClr>
                </a:solidFill>
              </a:defRPr>
            </a:lvl2pPr>
            <a:lvl3pPr marL="1097200" indent="0">
              <a:buNone/>
              <a:defRPr sz="1920">
                <a:solidFill>
                  <a:schemeClr val="tx1">
                    <a:tint val="75000"/>
                  </a:schemeClr>
                </a:solidFill>
              </a:defRPr>
            </a:lvl3pPr>
            <a:lvl4pPr marL="1645798" indent="0">
              <a:buNone/>
              <a:defRPr sz="1680">
                <a:solidFill>
                  <a:schemeClr val="tx1">
                    <a:tint val="75000"/>
                  </a:schemeClr>
                </a:solidFill>
              </a:defRPr>
            </a:lvl4pPr>
            <a:lvl5pPr marL="2194397" indent="0">
              <a:buNone/>
              <a:defRPr sz="1680">
                <a:solidFill>
                  <a:schemeClr val="tx1">
                    <a:tint val="75000"/>
                  </a:schemeClr>
                </a:solidFill>
              </a:defRPr>
            </a:lvl5pPr>
            <a:lvl6pPr marL="2742995" indent="0">
              <a:buNone/>
              <a:defRPr sz="1680">
                <a:solidFill>
                  <a:schemeClr val="tx1">
                    <a:tint val="75000"/>
                  </a:schemeClr>
                </a:solidFill>
              </a:defRPr>
            </a:lvl6pPr>
            <a:lvl7pPr marL="3291594" indent="0">
              <a:buNone/>
              <a:defRPr sz="1680">
                <a:solidFill>
                  <a:schemeClr val="tx1">
                    <a:tint val="75000"/>
                  </a:schemeClr>
                </a:solidFill>
              </a:defRPr>
            </a:lvl7pPr>
            <a:lvl8pPr marL="3840192" indent="0">
              <a:buNone/>
              <a:defRPr sz="1680">
                <a:solidFill>
                  <a:schemeClr val="tx1">
                    <a:tint val="75000"/>
                  </a:schemeClr>
                </a:solidFill>
              </a:defRPr>
            </a:lvl8pPr>
            <a:lvl9pPr marL="4388791" indent="0">
              <a:buNone/>
              <a:defRPr sz="1680">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397391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LICQ! Title and Content - Black Tex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7" name="Rectangle 6"/>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a:xfrm>
            <a:off x="867834" y="234565"/>
            <a:ext cx="10834101" cy="801127"/>
          </a:xfrm>
        </p:spPr>
        <p:txBody>
          <a:bodyPr/>
          <a:lstStyle>
            <a:lvl1pPr>
              <a:defRPr>
                <a:solidFill>
                  <a:schemeClr val="tx2"/>
                </a:solidFill>
                <a:effectLs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1016002" y="1420284"/>
            <a:ext cx="10756900" cy="4327376"/>
          </a:xfrm>
        </p:spPr>
        <p:txBody>
          <a:bodyPr/>
          <a:lstStyle>
            <a:lvl1pPr marL="302670" indent="-302670">
              <a:buClr>
                <a:schemeClr val="accent1"/>
              </a:buClr>
              <a:buSzPct val="110000"/>
              <a:defRPr sz="2400">
                <a:solidFill>
                  <a:schemeClr val="tx1"/>
                </a:solidFill>
              </a:defRPr>
            </a:lvl1pPr>
            <a:lvl2pPr>
              <a:defRPr sz="2267">
                <a:solidFill>
                  <a:schemeClr val="tx1"/>
                </a:solidFill>
              </a:defRPr>
            </a:lvl2pPr>
            <a:lvl3pPr>
              <a:defRPr sz="20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89" y="6021124"/>
            <a:ext cx="1988612" cy="891872"/>
          </a:xfrm>
          <a:prstGeom prst="rect">
            <a:avLst/>
          </a:prstGeom>
        </p:spPr>
      </p:pic>
    </p:spTree>
    <p:extLst>
      <p:ext uri="{BB962C8B-B14F-4D97-AF65-F5344CB8AC3E}">
        <p14:creationId xmlns:p14="http://schemas.microsoft.com/office/powerpoint/2010/main" val="1570007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CLICQ! White-Just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40"/>
          </a:xfrm>
        </p:spPr>
        <p:txBody>
          <a:bodyPr anchor="ctr">
            <a:normAutofit/>
          </a:bodyPr>
          <a:lstStyle>
            <a:lvl1pPr marL="0" indent="0" algn="ctr">
              <a:buFont typeface="Arial" panose="020B0604020202020204" pitchFamily="34" charset="0"/>
              <a:buNone/>
              <a:defRPr sz="2520">
                <a:solidFill>
                  <a:schemeClr val="tx1"/>
                </a:solidFill>
              </a:defRPr>
            </a:lvl1pPr>
            <a:lvl2pPr marL="411460" indent="0">
              <a:buFont typeface="Courier New" panose="02070309020205020404" pitchFamily="49" charset="0"/>
              <a:buNone/>
              <a:defRPr sz="2160"/>
            </a:lvl2pPr>
            <a:lvl3pPr marL="1131514" indent="-308594">
              <a:buFont typeface="Wingdings" pitchFamily="2" charset="2"/>
              <a:buChar char="§"/>
              <a:defRPr sz="1800"/>
            </a:lvl3pPr>
            <a:lvl4pPr marL="1491541" indent="-257164">
              <a:buFont typeface="Arial" panose="020B0604020202020204" pitchFamily="34" charset="0"/>
              <a:buChar char="•"/>
              <a:defRPr sz="1621"/>
            </a:lvl4pPr>
            <a:lvl5pPr marL="1903002" indent="-257164">
              <a:buFont typeface="Courier New" panose="02070309020205020404" pitchFamily="49" charset="0"/>
              <a:buChar char="o"/>
              <a:defRPr sz="162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962" y="6065220"/>
            <a:ext cx="1275260" cy="572828"/>
          </a:xfrm>
          <a:prstGeom prst="rect">
            <a:avLst/>
          </a:prstGeom>
        </p:spPr>
      </p:pic>
    </p:spTree>
    <p:extLst>
      <p:ext uri="{BB962C8B-B14F-4D97-AF65-F5344CB8AC3E}">
        <p14:creationId xmlns:p14="http://schemas.microsoft.com/office/powerpoint/2010/main" val="3544989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LICQ! White-Bullets &amp; Ima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40"/>
          </a:xfrm>
          <a:solidFill>
            <a:schemeClr val="tx1">
              <a:alpha val="21000"/>
            </a:schemeClr>
          </a:solidFill>
        </p:spPr>
        <p:txBody>
          <a:bodyPr/>
          <a:lstStyle>
            <a:lvl1pPr marL="0" marR="0" indent="0" algn="ctr"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9"/>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81481"/>
            <a:ext cx="1174440" cy="527542"/>
          </a:xfrm>
          <a:prstGeom prst="rect">
            <a:avLst/>
          </a:prstGeom>
        </p:spPr>
      </p:pic>
    </p:spTree>
    <p:extLst>
      <p:ext uri="{BB962C8B-B14F-4D97-AF65-F5344CB8AC3E}">
        <p14:creationId xmlns:p14="http://schemas.microsoft.com/office/powerpoint/2010/main" val="4064919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ICQ! White-Bullets &amp; Char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40"/>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7" y="6094810"/>
            <a:ext cx="1186689" cy="533044"/>
          </a:xfrm>
          <a:prstGeom prst="rect">
            <a:avLst/>
          </a:prstGeom>
        </p:spPr>
      </p:pic>
    </p:spTree>
    <p:extLst>
      <p:ext uri="{BB962C8B-B14F-4D97-AF65-F5344CB8AC3E}">
        <p14:creationId xmlns:p14="http://schemas.microsoft.com/office/powerpoint/2010/main" val="325621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ICQ! Image+Conten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2" y="934426"/>
            <a:ext cx="4724401" cy="563524"/>
          </a:xfrm>
        </p:spPr>
        <p:txBody>
          <a:bodyPr anchor="t">
            <a:normAutofit/>
          </a:bodyPr>
          <a:lstStyle>
            <a:lvl1pPr algn="l">
              <a:defRPr sz="288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6"/>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2" y="0"/>
            <a:ext cx="5270500" cy="6858000"/>
          </a:xfrm>
          <a:solidFill>
            <a:schemeClr val="tx1">
              <a:alpha val="20000"/>
            </a:schemeClr>
          </a:solidFill>
          <a:ln>
            <a:noFill/>
          </a:ln>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1" y="6092220"/>
            <a:ext cx="1198227" cy="538225"/>
          </a:xfrm>
          <a:prstGeom prst="rect">
            <a:avLst/>
          </a:prstGeom>
        </p:spPr>
      </p:pic>
    </p:spTree>
    <p:extLst>
      <p:ext uri="{BB962C8B-B14F-4D97-AF65-F5344CB8AC3E}">
        <p14:creationId xmlns:p14="http://schemas.microsoft.com/office/powerpoint/2010/main" val="2363611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ICQ! Image+Step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8"/>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4" y="1901341"/>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4" y="2825167"/>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4" y="3833834"/>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4" y="4842502"/>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6"/>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2"/>
          </a:xfrm>
          <a:solidFill>
            <a:schemeClr val="tx1">
              <a:alpha val="21000"/>
            </a:schemeClr>
          </a:solidFill>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70"/>
            <a:ext cx="2743200" cy="365125"/>
          </a:xfrm>
        </p:spPr>
        <p:txBody>
          <a:bodyPr/>
          <a:lstStyle>
            <a:lvl1pPr>
              <a:defRPr sz="126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2" y="6052972"/>
            <a:ext cx="1372972" cy="616720"/>
          </a:xfrm>
          <a:prstGeom prst="rect">
            <a:avLst/>
          </a:prstGeom>
        </p:spPr>
      </p:pic>
    </p:spTree>
    <p:extLst>
      <p:ext uri="{BB962C8B-B14F-4D97-AF65-F5344CB8AC3E}">
        <p14:creationId xmlns:p14="http://schemas.microsoft.com/office/powerpoint/2010/main" val="2936523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ICQ! Image+Time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699" y="-1"/>
            <a:ext cx="12384089" cy="2825713"/>
          </a:xfrm>
          <a:solidFill>
            <a:schemeClr val="tx1">
              <a:alpha val="20000"/>
            </a:schemeClr>
          </a:solidFill>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5"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6"/>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6"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7"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901" y="2233190"/>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5"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5" y="5140602"/>
            <a:ext cx="10363201" cy="563524"/>
          </a:xfrm>
        </p:spPr>
        <p:txBody>
          <a:bodyPr anchor="t">
            <a:normAutofit/>
          </a:bodyPr>
          <a:lstStyle>
            <a:lvl1pPr algn="l">
              <a:defRPr sz="288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4"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4"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30" y="6053539"/>
            <a:ext cx="1301820" cy="584759"/>
          </a:xfrm>
          <a:prstGeom prst="rect">
            <a:avLst/>
          </a:prstGeom>
        </p:spPr>
      </p:pic>
    </p:spTree>
    <p:extLst>
      <p:ext uri="{BB962C8B-B14F-4D97-AF65-F5344CB8AC3E}">
        <p14:creationId xmlns:p14="http://schemas.microsoft.com/office/powerpoint/2010/main" val="2055227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9"/>
            <a:ext cx="10363200" cy="1157816"/>
          </a:xfrm>
        </p:spPr>
        <p:txBody>
          <a:bodyPr anchor="ctr" anchorCtr="0"/>
          <a:lstStyle>
            <a:lvl1pPr marL="0" indent="0" algn="ctr">
              <a:buNone/>
              <a:defRPr sz="4320" baseline="0">
                <a:solidFill>
                  <a:schemeClr val="bg1"/>
                </a:solidFill>
                <a:effectLst/>
              </a:defRPr>
            </a:lvl1pPr>
            <a:lvl2pPr marL="548599" indent="0">
              <a:buNone/>
              <a:defRPr sz="2160">
                <a:solidFill>
                  <a:schemeClr val="tx1">
                    <a:tint val="75000"/>
                  </a:schemeClr>
                </a:solidFill>
              </a:defRPr>
            </a:lvl2pPr>
            <a:lvl3pPr marL="1097200" indent="0">
              <a:buNone/>
              <a:defRPr sz="1920">
                <a:solidFill>
                  <a:schemeClr val="tx1">
                    <a:tint val="75000"/>
                  </a:schemeClr>
                </a:solidFill>
              </a:defRPr>
            </a:lvl3pPr>
            <a:lvl4pPr marL="1645798" indent="0">
              <a:buNone/>
              <a:defRPr sz="1680">
                <a:solidFill>
                  <a:schemeClr val="tx1">
                    <a:tint val="75000"/>
                  </a:schemeClr>
                </a:solidFill>
              </a:defRPr>
            </a:lvl4pPr>
            <a:lvl5pPr marL="2194397" indent="0">
              <a:buNone/>
              <a:defRPr sz="1680">
                <a:solidFill>
                  <a:schemeClr val="tx1">
                    <a:tint val="75000"/>
                  </a:schemeClr>
                </a:solidFill>
              </a:defRPr>
            </a:lvl5pPr>
            <a:lvl6pPr marL="2742995" indent="0">
              <a:buNone/>
              <a:defRPr sz="1680">
                <a:solidFill>
                  <a:schemeClr val="tx1">
                    <a:tint val="75000"/>
                  </a:schemeClr>
                </a:solidFill>
              </a:defRPr>
            </a:lvl6pPr>
            <a:lvl7pPr marL="3291594" indent="0">
              <a:buNone/>
              <a:defRPr sz="1680">
                <a:solidFill>
                  <a:schemeClr val="tx1">
                    <a:tint val="75000"/>
                  </a:schemeClr>
                </a:solidFill>
              </a:defRPr>
            </a:lvl7pPr>
            <a:lvl8pPr marL="3840192" indent="0">
              <a:buNone/>
              <a:defRPr sz="1680">
                <a:solidFill>
                  <a:schemeClr val="tx1">
                    <a:tint val="75000"/>
                  </a:schemeClr>
                </a:solidFill>
              </a:defRPr>
            </a:lvl8pPr>
            <a:lvl9pPr marL="4388791" indent="0">
              <a:buNone/>
              <a:defRPr sz="1680">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3771638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40"/>
          </a:xfrm>
        </p:spPr>
        <p:txBody>
          <a:bodyPr anchor="t">
            <a:normAutofit/>
          </a:bodyPr>
          <a:lstStyle>
            <a:lvl1pPr marL="411460" indent="-411460">
              <a:buFont typeface="Arial" panose="020B0604020202020204" pitchFamily="34" charset="0"/>
              <a:buChar char="•"/>
              <a:defRPr sz="2520"/>
            </a:lvl1pPr>
            <a:lvl2pPr marL="720054" indent="-308594">
              <a:buFont typeface="Courier New" panose="02070309020205020404" pitchFamily="49" charset="0"/>
              <a:buChar char="o"/>
              <a:defRPr sz="2160"/>
            </a:lvl2pPr>
            <a:lvl3pPr marL="1131514" indent="-308594">
              <a:buFont typeface="Wingdings" pitchFamily="2" charset="2"/>
              <a:buChar char="§"/>
              <a:defRPr sz="1800"/>
            </a:lvl3pPr>
            <a:lvl4pPr marL="1491541" indent="-257164">
              <a:buFont typeface="Arial" panose="020B0604020202020204" pitchFamily="34" charset="0"/>
              <a:buChar char="•"/>
              <a:defRPr sz="1621"/>
            </a:lvl4pPr>
            <a:lvl5pPr marL="1903002" indent="-257164">
              <a:buFont typeface="Courier New" panose="02070309020205020404" pitchFamily="49" charset="0"/>
              <a:buChar char="o"/>
              <a:defRPr sz="162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276795757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40"/>
          </a:xfrm>
          <a:solidFill>
            <a:schemeClr val="tx1">
              <a:alpha val="21000"/>
            </a:schemeClr>
          </a:solidFill>
        </p:spPr>
        <p:txBody>
          <a:bodyPr/>
          <a:lstStyle>
            <a:lvl1pPr marL="0" marR="0" indent="0" algn="ctr"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9"/>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731507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5192D-323C-4BD3-B95D-9A9B738C7D6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ECFDA28-F51E-4335-8DA5-EFB6FAFDE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7A65BB-9C1E-4AE5-B4B8-7AA9D56583DA}"/>
              </a:ext>
            </a:extLst>
          </p:cNvPr>
          <p:cNvSpPr>
            <a:spLocks noGrp="1"/>
          </p:cNvSpPr>
          <p:nvPr>
            <p:ph type="sldNum" sz="quarter" idx="12"/>
          </p:nvPr>
        </p:nvSpPr>
        <p:spPr/>
        <p:txBody>
          <a:bodyPr/>
          <a:lstStyle/>
          <a:p>
            <a:fld id="{1EA85E74-CFD1-43C2-9168-DB4B3F980C18}" type="slidenum">
              <a:rPr lang="en-US" smtClean="0"/>
              <a:t>‹#›</a:t>
            </a:fld>
            <a:endParaRPr lang="en-US"/>
          </a:p>
        </p:txBody>
      </p:sp>
    </p:spTree>
    <p:extLst>
      <p:ext uri="{BB962C8B-B14F-4D97-AF65-F5344CB8AC3E}">
        <p14:creationId xmlns:p14="http://schemas.microsoft.com/office/powerpoint/2010/main" val="106677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LICQ! Title only + bottom banner">
    <p:bg>
      <p:bgPr>
        <a:solidFill>
          <a:schemeClr val="bg1"/>
        </a:solidFill>
        <a:effectLst/>
      </p:bgPr>
    </p:bg>
    <p:spTree>
      <p:nvGrpSpPr>
        <p:cNvPr id="1" name=""/>
        <p:cNvGrpSpPr/>
        <p:nvPr/>
      </p:nvGrpSpPr>
      <p:grpSpPr>
        <a:xfrm>
          <a:off x="0" y="0"/>
          <a:ext cx="0" cy="0"/>
          <a:chOff x="0" y="0"/>
          <a:chExt cx="0" cy="0"/>
        </a:xfrm>
      </p:grpSpPr>
      <p:sp>
        <p:nvSpPr>
          <p:cNvPr id="39" name="Rectangle 38"/>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3" y="6024610"/>
            <a:ext cx="1869077" cy="838261"/>
          </a:xfrm>
          <a:prstGeom prst="rect">
            <a:avLst/>
          </a:prstGeom>
        </p:spPr>
      </p:pic>
    </p:spTree>
    <p:extLst>
      <p:ext uri="{BB962C8B-B14F-4D97-AF65-F5344CB8AC3E}">
        <p14:creationId xmlns:p14="http://schemas.microsoft.com/office/powerpoint/2010/main" val="270747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LICQ!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Tree>
    <p:extLst>
      <p:ext uri="{BB962C8B-B14F-4D97-AF65-F5344CB8AC3E}">
        <p14:creationId xmlns:p14="http://schemas.microsoft.com/office/powerpoint/2010/main" val="224379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ICQ!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0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LICQ! Subcov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2" y="2460897"/>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4" y="3532139"/>
            <a:ext cx="4724401" cy="385764"/>
          </a:xfrm>
        </p:spPr>
        <p:txBody>
          <a:bodyPr/>
          <a:lstStyle>
            <a:lvl1pPr marL="0" indent="0" algn="l">
              <a:buNone/>
              <a:defRPr sz="2400">
                <a:solidFill>
                  <a:schemeClr val="bg1"/>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699"/>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6" y="914401"/>
            <a:ext cx="3398105" cy="1524015"/>
          </a:xfrm>
          <a:prstGeom prst="rect">
            <a:avLst/>
          </a:prstGeom>
        </p:spPr>
      </p:pic>
    </p:spTree>
    <p:extLst>
      <p:ext uri="{BB962C8B-B14F-4D97-AF65-F5344CB8AC3E}">
        <p14:creationId xmlns:p14="http://schemas.microsoft.com/office/powerpoint/2010/main" val="4224603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8"/>
            <a:ext cx="10363200" cy="1157816"/>
          </a:xfrm>
        </p:spPr>
        <p:txBody>
          <a:bodyPr anchor="ctr" anchorCtr="0"/>
          <a:lstStyle>
            <a:lvl1pPr marL="0" indent="0" algn="ctr">
              <a:buNone/>
              <a:defRPr sz="4800" baseline="0">
                <a:solidFill>
                  <a:schemeClr val="bg1"/>
                </a:solidFill>
                <a:effectLst/>
              </a:defRPr>
            </a:lvl1pPr>
            <a:lvl2pPr marL="609555" indent="0">
              <a:buNone/>
              <a:defRPr sz="2400">
                <a:solidFill>
                  <a:schemeClr val="tx1">
                    <a:tint val="75000"/>
                  </a:schemeClr>
                </a:solidFill>
              </a:defRPr>
            </a:lvl2pPr>
            <a:lvl3pPr marL="1219111"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158318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LICQ! White-Bulleted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486D739B-9A04-403F-898F-691ACE851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5" y="6071403"/>
            <a:ext cx="1290905" cy="579856"/>
          </a:xfrm>
          <a:prstGeom prst="rect">
            <a:avLst/>
          </a:prstGeom>
        </p:spPr>
      </p:pic>
    </p:spTree>
    <p:extLst>
      <p:ext uri="{BB962C8B-B14F-4D97-AF65-F5344CB8AC3E}">
        <p14:creationId xmlns:p14="http://schemas.microsoft.com/office/powerpoint/2010/main" val="2175463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4"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8" y="1496991"/>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1" y="6495583"/>
            <a:ext cx="585695" cy="227947"/>
          </a:xfrm>
          <a:prstGeom prst="rect">
            <a:avLst/>
          </a:prstGeom>
        </p:spPr>
        <p:txBody>
          <a:bodyPr lIns="0" rIns="0" anchor="ctr"/>
          <a:lstStyle>
            <a:lvl1pPr algn="r">
              <a:lnSpc>
                <a:spcPct val="90000"/>
              </a:lnSpc>
              <a:defRPr sz="120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25658345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hdr="0" ftr="0" dt="0"/>
  <p:txStyles>
    <p:titleStyle>
      <a:lvl1pPr algn="l" defTabSz="1219139" rtl="0" eaLnBrk="1" latinLnBrk="0" hangingPunct="1">
        <a:lnSpc>
          <a:spcPct val="85000"/>
        </a:lnSpc>
        <a:spcBef>
          <a:spcPts val="0"/>
        </a:spcBef>
        <a:spcAft>
          <a:spcPts val="1600"/>
        </a:spcAft>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85214" indent="-385214" algn="l" defTabSz="1219139" rtl="0" eaLnBrk="1" latinLnBrk="0" hangingPunct="1">
        <a:lnSpc>
          <a:spcPct val="90000"/>
        </a:lnSpc>
        <a:spcBef>
          <a:spcPts val="0"/>
        </a:spcBef>
        <a:spcAft>
          <a:spcPts val="1600"/>
        </a:spcAft>
        <a:buClr>
          <a:schemeClr val="bg1"/>
        </a:buClr>
        <a:buSzPct val="110000"/>
        <a:buFont typeface="Arial Narrow" panose="020B0606020202030204" pitchFamily="34" charset="0"/>
        <a:buChar char="►"/>
        <a:defRPr sz="2667" kern="1200">
          <a:solidFill>
            <a:schemeClr val="bg1"/>
          </a:solidFill>
          <a:latin typeface="+mn-lt"/>
          <a:ea typeface="+mn-ea"/>
          <a:cs typeface="+mn-cs"/>
        </a:defRPr>
      </a:lvl1pPr>
      <a:lvl2pPr marL="910121" indent="-300552" algn="l" defTabSz="1219139" rtl="0" eaLnBrk="1" latinLnBrk="0" hangingPunct="1">
        <a:lnSpc>
          <a:spcPct val="90000"/>
        </a:lnSpc>
        <a:spcBef>
          <a:spcPts val="0"/>
        </a:spcBef>
        <a:spcAft>
          <a:spcPts val="1600"/>
        </a:spcAft>
        <a:buFont typeface="Arial" panose="020B0604020202020204" pitchFamily="34" charset="0"/>
        <a:buChar char="–"/>
        <a:defRPr sz="2400" kern="1200">
          <a:solidFill>
            <a:schemeClr val="bg1"/>
          </a:solidFill>
          <a:latin typeface="+mn-lt"/>
          <a:ea typeface="+mn-ea"/>
          <a:cs typeface="+mn-cs"/>
        </a:defRPr>
      </a:lvl2pPr>
      <a:lvl3pPr marL="1449845" indent="-230706" algn="l" defTabSz="1219139" rtl="0" eaLnBrk="1" latinLnBrk="0" hangingPunct="1">
        <a:lnSpc>
          <a:spcPct val="90000"/>
        </a:lnSpc>
        <a:spcBef>
          <a:spcPts val="0"/>
        </a:spcBef>
        <a:spcAft>
          <a:spcPts val="1600"/>
        </a:spcAft>
        <a:buFont typeface="Arial" panose="020B0604020202020204" pitchFamily="34" charset="0"/>
        <a:buChar char="•"/>
        <a:defRPr sz="2133" kern="1200">
          <a:solidFill>
            <a:schemeClr val="bg1"/>
          </a:solidFill>
          <a:latin typeface="+mn-lt"/>
          <a:ea typeface="+mn-ea"/>
          <a:cs typeface="+mn-cs"/>
        </a:defRPr>
      </a:lvl3pPr>
      <a:lvl4pPr marL="213349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4pPr>
      <a:lvl5pPr marL="274306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4"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8" y="1496991"/>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1" y="6495583"/>
            <a:ext cx="585695" cy="227947"/>
          </a:xfrm>
          <a:prstGeom prst="rect">
            <a:avLst/>
          </a:prstGeom>
        </p:spPr>
        <p:txBody>
          <a:bodyPr lIns="0" rIns="0" anchor="ctr"/>
          <a:lstStyle>
            <a:lvl1pPr algn="r">
              <a:lnSpc>
                <a:spcPct val="90000"/>
              </a:lnSpc>
              <a:defRPr sz="120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1447243579"/>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l" defTabSz="1219139" rtl="0" eaLnBrk="1" latinLnBrk="0" hangingPunct="1">
        <a:lnSpc>
          <a:spcPct val="85000"/>
        </a:lnSpc>
        <a:spcBef>
          <a:spcPts val="0"/>
        </a:spcBef>
        <a:spcAft>
          <a:spcPts val="1600"/>
        </a:spcAft>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85214" indent="-385214" algn="l" defTabSz="1219139" rtl="0" eaLnBrk="1" latinLnBrk="0" hangingPunct="1">
        <a:lnSpc>
          <a:spcPct val="90000"/>
        </a:lnSpc>
        <a:spcBef>
          <a:spcPts val="0"/>
        </a:spcBef>
        <a:spcAft>
          <a:spcPts val="1600"/>
        </a:spcAft>
        <a:buClr>
          <a:schemeClr val="bg1"/>
        </a:buClr>
        <a:buSzPct val="110000"/>
        <a:buFont typeface="Arial Narrow" panose="020B0606020202030204" pitchFamily="34" charset="0"/>
        <a:buChar char="►"/>
        <a:defRPr sz="2667" kern="1200">
          <a:solidFill>
            <a:schemeClr val="bg1"/>
          </a:solidFill>
          <a:latin typeface="+mn-lt"/>
          <a:ea typeface="+mn-ea"/>
          <a:cs typeface="+mn-cs"/>
        </a:defRPr>
      </a:lvl1pPr>
      <a:lvl2pPr marL="910121" indent="-300552" algn="l" defTabSz="1219139" rtl="0" eaLnBrk="1" latinLnBrk="0" hangingPunct="1">
        <a:lnSpc>
          <a:spcPct val="90000"/>
        </a:lnSpc>
        <a:spcBef>
          <a:spcPts val="0"/>
        </a:spcBef>
        <a:spcAft>
          <a:spcPts val="1600"/>
        </a:spcAft>
        <a:buFont typeface="Arial" panose="020B0604020202020204" pitchFamily="34" charset="0"/>
        <a:buChar char="–"/>
        <a:defRPr sz="2400" kern="1200">
          <a:solidFill>
            <a:schemeClr val="bg1"/>
          </a:solidFill>
          <a:latin typeface="+mn-lt"/>
          <a:ea typeface="+mn-ea"/>
          <a:cs typeface="+mn-cs"/>
        </a:defRPr>
      </a:lvl2pPr>
      <a:lvl3pPr marL="1449845" indent="-230706" algn="l" defTabSz="1219139" rtl="0" eaLnBrk="1" latinLnBrk="0" hangingPunct="1">
        <a:lnSpc>
          <a:spcPct val="90000"/>
        </a:lnSpc>
        <a:spcBef>
          <a:spcPts val="0"/>
        </a:spcBef>
        <a:spcAft>
          <a:spcPts val="1600"/>
        </a:spcAft>
        <a:buFont typeface="Arial" panose="020B0604020202020204" pitchFamily="34" charset="0"/>
        <a:buChar char="•"/>
        <a:defRPr sz="2133" kern="1200">
          <a:solidFill>
            <a:schemeClr val="bg1"/>
          </a:solidFill>
          <a:latin typeface="+mn-lt"/>
          <a:ea typeface="+mn-ea"/>
          <a:cs typeface="+mn-cs"/>
        </a:defRPr>
      </a:lvl3pPr>
      <a:lvl4pPr marL="213349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4pPr>
      <a:lvl5pPr marL="274306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5"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9" y="1496992"/>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2" y="6495583"/>
            <a:ext cx="585695" cy="227947"/>
          </a:xfrm>
          <a:prstGeom prst="rect">
            <a:avLst/>
          </a:prstGeom>
        </p:spPr>
        <p:txBody>
          <a:bodyPr lIns="0" rIns="0" anchor="ctr"/>
          <a:lstStyle>
            <a:lvl1pPr algn="r">
              <a:lnSpc>
                <a:spcPct val="90000"/>
              </a:lnSpc>
              <a:defRPr sz="108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11807468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Lst>
  <p:hf hdr="0" ftr="0" dt="0"/>
  <p:txStyles>
    <p:titleStyle>
      <a:lvl1pPr algn="l" defTabSz="1097225" rtl="0" eaLnBrk="1" latinLnBrk="0" hangingPunct="1">
        <a:lnSpc>
          <a:spcPct val="85000"/>
        </a:lnSpc>
        <a:spcBef>
          <a:spcPts val="0"/>
        </a:spcBef>
        <a:spcAft>
          <a:spcPts val="1440"/>
        </a:spcAft>
        <a:buNone/>
        <a:defRPr sz="288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6693" indent="-346693" algn="l" defTabSz="1097225" rtl="0" eaLnBrk="1" latinLnBrk="0" hangingPunct="1">
        <a:lnSpc>
          <a:spcPct val="90000"/>
        </a:lnSpc>
        <a:spcBef>
          <a:spcPts val="0"/>
        </a:spcBef>
        <a:spcAft>
          <a:spcPts val="1440"/>
        </a:spcAft>
        <a:buClr>
          <a:schemeClr val="bg1"/>
        </a:buClr>
        <a:buSzPct val="110000"/>
        <a:buFont typeface="Arial Narrow" panose="020B0606020202030204" pitchFamily="34" charset="0"/>
        <a:buChar char="►"/>
        <a:defRPr sz="2400" kern="1200">
          <a:solidFill>
            <a:schemeClr val="bg1"/>
          </a:solidFill>
          <a:latin typeface="+mn-lt"/>
          <a:ea typeface="+mn-ea"/>
          <a:cs typeface="+mn-cs"/>
        </a:defRPr>
      </a:lvl1pPr>
      <a:lvl2pPr marL="819109" indent="-270497" algn="l" defTabSz="1097225" rtl="0" eaLnBrk="1" latinLnBrk="0" hangingPunct="1">
        <a:lnSpc>
          <a:spcPct val="90000"/>
        </a:lnSpc>
        <a:spcBef>
          <a:spcPts val="0"/>
        </a:spcBef>
        <a:spcAft>
          <a:spcPts val="1440"/>
        </a:spcAft>
        <a:buFont typeface="Arial" panose="020B0604020202020204" pitchFamily="34" charset="0"/>
        <a:buChar char="–"/>
        <a:defRPr sz="2160" kern="1200">
          <a:solidFill>
            <a:schemeClr val="bg1"/>
          </a:solidFill>
          <a:latin typeface="+mn-lt"/>
          <a:ea typeface="+mn-ea"/>
          <a:cs typeface="+mn-cs"/>
        </a:defRPr>
      </a:lvl2pPr>
      <a:lvl3pPr marL="1304861" indent="-207636" algn="l" defTabSz="1097225" rtl="0" eaLnBrk="1" latinLnBrk="0" hangingPunct="1">
        <a:lnSpc>
          <a:spcPct val="90000"/>
        </a:lnSpc>
        <a:spcBef>
          <a:spcPts val="0"/>
        </a:spcBef>
        <a:spcAft>
          <a:spcPts val="1440"/>
        </a:spcAft>
        <a:buFont typeface="Arial" panose="020B0604020202020204" pitchFamily="34" charset="0"/>
        <a:buChar char="•"/>
        <a:defRPr sz="1920" kern="1200">
          <a:solidFill>
            <a:schemeClr val="bg1"/>
          </a:solidFill>
          <a:latin typeface="+mn-lt"/>
          <a:ea typeface="+mn-ea"/>
          <a:cs typeface="+mn-cs"/>
        </a:defRPr>
      </a:lvl3pPr>
      <a:lvl4pPr marL="1920144" indent="-274306" algn="l" defTabSz="1097225" rtl="0" eaLnBrk="1" latinLnBrk="0" hangingPunct="1">
        <a:lnSpc>
          <a:spcPct val="90000"/>
        </a:lnSpc>
        <a:spcBef>
          <a:spcPts val="0"/>
        </a:spcBef>
        <a:spcAft>
          <a:spcPts val="1440"/>
        </a:spcAft>
        <a:buFont typeface="Arial" panose="020B0604020202020204" pitchFamily="34" charset="0"/>
        <a:buChar char="–"/>
        <a:defRPr sz="2640" kern="1200">
          <a:solidFill>
            <a:schemeClr val="bg1"/>
          </a:solidFill>
          <a:latin typeface="+mn-lt"/>
          <a:ea typeface="+mn-ea"/>
          <a:cs typeface="+mn-cs"/>
        </a:defRPr>
      </a:lvl4pPr>
      <a:lvl5pPr marL="2468756" indent="-274306" algn="l" defTabSz="1097225" rtl="0" eaLnBrk="1" latinLnBrk="0" hangingPunct="1">
        <a:lnSpc>
          <a:spcPct val="90000"/>
        </a:lnSpc>
        <a:spcBef>
          <a:spcPts val="0"/>
        </a:spcBef>
        <a:spcAft>
          <a:spcPts val="1440"/>
        </a:spcAft>
        <a:buFont typeface="Arial" panose="020B0604020202020204" pitchFamily="34" charset="0"/>
        <a:buChar char="»"/>
        <a:defRPr sz="2640" kern="1200">
          <a:solidFill>
            <a:schemeClr val="bg1"/>
          </a:solidFill>
          <a:latin typeface="+mn-lt"/>
          <a:ea typeface="+mn-ea"/>
          <a:cs typeface="+mn-cs"/>
        </a:defRPr>
      </a:lvl5pPr>
      <a:lvl6pPr marL="3017369"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5982"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594"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207"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25" rtl="0" eaLnBrk="1" latinLnBrk="0" hangingPunct="1">
        <a:defRPr sz="2160" kern="1200">
          <a:solidFill>
            <a:schemeClr val="tx1"/>
          </a:solidFill>
          <a:latin typeface="+mn-lt"/>
          <a:ea typeface="+mn-ea"/>
          <a:cs typeface="+mn-cs"/>
        </a:defRPr>
      </a:lvl1pPr>
      <a:lvl2pPr marL="548614" algn="l" defTabSz="1097225" rtl="0" eaLnBrk="1" latinLnBrk="0" hangingPunct="1">
        <a:defRPr sz="2160" kern="1200">
          <a:solidFill>
            <a:schemeClr val="tx1"/>
          </a:solidFill>
          <a:latin typeface="+mn-lt"/>
          <a:ea typeface="+mn-ea"/>
          <a:cs typeface="+mn-cs"/>
        </a:defRPr>
      </a:lvl2pPr>
      <a:lvl3pPr marL="1097225" algn="l" defTabSz="1097225" rtl="0" eaLnBrk="1" latinLnBrk="0" hangingPunct="1">
        <a:defRPr sz="2160" kern="1200">
          <a:solidFill>
            <a:schemeClr val="tx1"/>
          </a:solidFill>
          <a:latin typeface="+mn-lt"/>
          <a:ea typeface="+mn-ea"/>
          <a:cs typeface="+mn-cs"/>
        </a:defRPr>
      </a:lvl3pPr>
      <a:lvl4pPr marL="1645838" algn="l" defTabSz="1097225" rtl="0" eaLnBrk="1" latinLnBrk="0" hangingPunct="1">
        <a:defRPr sz="2160" kern="1200">
          <a:solidFill>
            <a:schemeClr val="tx1"/>
          </a:solidFill>
          <a:latin typeface="+mn-lt"/>
          <a:ea typeface="+mn-ea"/>
          <a:cs typeface="+mn-cs"/>
        </a:defRPr>
      </a:lvl4pPr>
      <a:lvl5pPr marL="2194451" algn="l" defTabSz="1097225" rtl="0" eaLnBrk="1" latinLnBrk="0" hangingPunct="1">
        <a:defRPr sz="2160" kern="1200">
          <a:solidFill>
            <a:schemeClr val="tx1"/>
          </a:solidFill>
          <a:latin typeface="+mn-lt"/>
          <a:ea typeface="+mn-ea"/>
          <a:cs typeface="+mn-cs"/>
        </a:defRPr>
      </a:lvl5pPr>
      <a:lvl6pPr marL="2743063" algn="l" defTabSz="1097225" rtl="0" eaLnBrk="1" latinLnBrk="0" hangingPunct="1">
        <a:defRPr sz="2160" kern="1200">
          <a:solidFill>
            <a:schemeClr val="tx1"/>
          </a:solidFill>
          <a:latin typeface="+mn-lt"/>
          <a:ea typeface="+mn-ea"/>
          <a:cs typeface="+mn-cs"/>
        </a:defRPr>
      </a:lvl6pPr>
      <a:lvl7pPr marL="3291676" algn="l" defTabSz="1097225" rtl="0" eaLnBrk="1" latinLnBrk="0" hangingPunct="1">
        <a:defRPr sz="2160" kern="1200">
          <a:solidFill>
            <a:schemeClr val="tx1"/>
          </a:solidFill>
          <a:latin typeface="+mn-lt"/>
          <a:ea typeface="+mn-ea"/>
          <a:cs typeface="+mn-cs"/>
        </a:defRPr>
      </a:lvl7pPr>
      <a:lvl8pPr marL="3840288" algn="l" defTabSz="1097225" rtl="0" eaLnBrk="1" latinLnBrk="0" hangingPunct="1">
        <a:defRPr sz="2160" kern="1200">
          <a:solidFill>
            <a:schemeClr val="tx1"/>
          </a:solidFill>
          <a:latin typeface="+mn-lt"/>
          <a:ea typeface="+mn-ea"/>
          <a:cs typeface="+mn-cs"/>
        </a:defRPr>
      </a:lvl8pPr>
      <a:lvl9pPr marL="4388902" algn="l" defTabSz="1097225"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www.larccqi.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hyperlink" Target="https://www.larccqi.org/uploads/resources/LARC-3.0-WORKBOOK.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AC4BAE-CCD3-4995-A176-5D64F8AE5EFF}"/>
              </a:ext>
            </a:extLst>
          </p:cNvPr>
          <p:cNvSpPr>
            <a:spLocks noGrp="1"/>
          </p:cNvSpPr>
          <p:nvPr>
            <p:ph type="ctrTitle"/>
          </p:nvPr>
        </p:nvSpPr>
        <p:spPr>
          <a:xfrm>
            <a:off x="939802" y="2280274"/>
            <a:ext cx="7741354" cy="2102637"/>
          </a:xfrm>
        </p:spPr>
        <p:txBody>
          <a:bodyPr>
            <a:normAutofit fontScale="90000"/>
          </a:bodyPr>
          <a:lstStyle/>
          <a:p>
            <a:pPr defTabSz="1219139">
              <a:lnSpc>
                <a:spcPct val="85000"/>
              </a:lnSpc>
              <a:spcAft>
                <a:spcPts val="1600"/>
              </a:spcAft>
            </a:pPr>
            <a:r>
              <a:rPr lang="en-US" sz="4800" b="1" kern="1200" dirty="0">
                <a:effectLst>
                  <a:innerShdw blurRad="63500" dist="50800" dir="13500000">
                    <a:prstClr val="black">
                      <a:alpha val="50000"/>
                    </a:prstClr>
                  </a:innerShdw>
                </a:effectLst>
                <a:latin typeface="+mj-lt"/>
                <a:ea typeface="+mj-ea"/>
                <a:cs typeface="+mj-cs"/>
              </a:rPr>
              <a:t>Learning Session 1</a:t>
            </a:r>
            <a:br>
              <a:rPr lang="en-US" sz="4800" b="1" kern="1200" dirty="0">
                <a:effectLst>
                  <a:innerShdw blurRad="63500" dist="50800" dir="13500000">
                    <a:prstClr val="black">
                      <a:alpha val="50000"/>
                    </a:prstClr>
                  </a:innerShdw>
                </a:effectLst>
                <a:latin typeface="+mj-lt"/>
                <a:ea typeface="+mj-ea"/>
                <a:cs typeface="+mj-cs"/>
              </a:rPr>
            </a:br>
            <a:br>
              <a:rPr lang="en-US" sz="4800" b="1" kern="1200" dirty="0">
                <a:effectLst>
                  <a:innerShdw blurRad="63500" dist="50800" dir="13500000">
                    <a:prstClr val="black">
                      <a:alpha val="50000"/>
                    </a:prstClr>
                  </a:innerShdw>
                </a:effectLst>
                <a:latin typeface="+mj-lt"/>
                <a:ea typeface="+mj-ea"/>
                <a:cs typeface="+mj-cs"/>
              </a:rPr>
            </a:br>
            <a:r>
              <a:rPr lang="en-US" sz="4800" b="1" kern="1200" dirty="0">
                <a:effectLst>
                  <a:innerShdw blurRad="63500" dist="50800" dir="13500000">
                    <a:prstClr val="black">
                      <a:alpha val="50000"/>
                    </a:prstClr>
                  </a:innerShdw>
                </a:effectLst>
                <a:latin typeface="+mj-lt"/>
                <a:ea typeface="+mj-ea"/>
                <a:cs typeface="+mj-cs"/>
              </a:rPr>
              <a:t>Overview of Process Mapping</a:t>
            </a:r>
            <a:br>
              <a:rPr lang="en-US" sz="4800" b="1" kern="1200" dirty="0">
                <a:effectLst>
                  <a:innerShdw blurRad="63500" dist="50800" dir="13500000">
                    <a:prstClr val="black">
                      <a:alpha val="50000"/>
                    </a:prstClr>
                  </a:innerShdw>
                </a:effectLst>
                <a:latin typeface="+mj-lt"/>
                <a:ea typeface="+mj-ea"/>
                <a:cs typeface="+mj-cs"/>
              </a:rPr>
            </a:br>
            <a:r>
              <a:rPr lang="en-US" sz="4800" b="1" kern="1200" dirty="0">
                <a:effectLst>
                  <a:innerShdw blurRad="63500" dist="50800" dir="13500000">
                    <a:prstClr val="black">
                      <a:alpha val="50000"/>
                    </a:prstClr>
                  </a:innerShdw>
                </a:effectLst>
                <a:latin typeface="+mj-lt"/>
                <a:ea typeface="+mj-ea"/>
                <a:cs typeface="+mj-cs"/>
              </a:rPr>
              <a:t>and Impact-Effort Grids</a:t>
            </a:r>
            <a:br>
              <a:rPr lang="en-US" sz="4800" b="1" kern="1200" dirty="0">
                <a:solidFill>
                  <a:srgbClr val="003296"/>
                </a:solidFill>
                <a:effectLst>
                  <a:innerShdw blurRad="63500" dist="50800" dir="13500000">
                    <a:prstClr val="black">
                      <a:alpha val="50000"/>
                    </a:prstClr>
                  </a:innerShdw>
                </a:effectLst>
                <a:latin typeface="+mj-lt"/>
                <a:ea typeface="+mj-ea"/>
                <a:cs typeface="+mj-cs"/>
              </a:rPr>
            </a:br>
            <a:br>
              <a:rPr lang="en-US" dirty="0"/>
            </a:br>
            <a:endParaRPr lang="en-US" dirty="0"/>
          </a:p>
        </p:txBody>
      </p:sp>
      <p:sp>
        <p:nvSpPr>
          <p:cNvPr id="8" name="Slide Number Placeholder 7">
            <a:extLst>
              <a:ext uri="{FF2B5EF4-FFF2-40B4-BE49-F238E27FC236}">
                <a16:creationId xmlns:a16="http://schemas.microsoft.com/office/drawing/2014/main" id="{B314B88C-4319-4829-8EB6-2BE3F09226BC}"/>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41435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CEB68BD-B133-40D6-9582-6F0C1578ABBF}"/>
              </a:ext>
            </a:extLst>
          </p:cNvPr>
          <p:cNvGrpSpPr/>
          <p:nvPr/>
        </p:nvGrpSpPr>
        <p:grpSpPr>
          <a:xfrm>
            <a:off x="1288375" y="1762066"/>
            <a:ext cx="3504956" cy="3763913"/>
            <a:chOff x="1152122" y="1327467"/>
            <a:chExt cx="3504956" cy="4159024"/>
          </a:xfrm>
        </p:grpSpPr>
        <p:sp>
          <p:nvSpPr>
            <p:cNvPr id="5" name="Right Arrow 4">
              <a:extLst>
                <a:ext uri="{FF2B5EF4-FFF2-40B4-BE49-F238E27FC236}">
                  <a16:creationId xmlns:a16="http://schemas.microsoft.com/office/drawing/2014/main" id="{452D4301-FED4-4090-94B2-F83F7494D295}"/>
                </a:ext>
              </a:extLst>
            </p:cNvPr>
            <p:cNvSpPr/>
            <p:nvPr/>
          </p:nvSpPr>
          <p:spPr>
            <a:xfrm>
              <a:off x="1152123" y="1327467"/>
              <a:ext cx="3483237" cy="78978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296"/>
                  </a:solidFill>
                  <a:effectLst/>
                  <a:uLnTx/>
                  <a:uFillTx/>
                  <a:latin typeface="Trebuchet MS"/>
                  <a:ea typeface="+mn-ea"/>
                  <a:cs typeface="+mn-cs"/>
                </a:rPr>
                <a:t>Aim</a:t>
              </a:r>
              <a:endParaRPr kumimoji="0" lang="en-US" sz="2800" b="1" i="0" u="none" strike="noStrike" kern="1200" cap="none" spc="0" normalizeH="0" baseline="0" noProof="0" dirty="0">
                <a:ln>
                  <a:noFill/>
                </a:ln>
                <a:solidFill>
                  <a:srgbClr val="003296"/>
                </a:solidFill>
                <a:effectLst/>
                <a:uLnTx/>
                <a:uFillTx/>
                <a:latin typeface="Trebuchet MS"/>
                <a:ea typeface="+mn-ea"/>
                <a:cs typeface="+mn-cs"/>
              </a:endParaRPr>
            </a:p>
          </p:txBody>
        </p:sp>
        <p:sp>
          <p:nvSpPr>
            <p:cNvPr id="6" name="Right Arrow 6">
              <a:extLst>
                <a:ext uri="{FF2B5EF4-FFF2-40B4-BE49-F238E27FC236}">
                  <a16:creationId xmlns:a16="http://schemas.microsoft.com/office/drawing/2014/main" id="{5FDFD581-B7BC-4976-AB72-914FFE3A9730}"/>
                </a:ext>
              </a:extLst>
            </p:cNvPr>
            <p:cNvSpPr/>
            <p:nvPr/>
          </p:nvSpPr>
          <p:spPr>
            <a:xfrm>
              <a:off x="1173841" y="2265333"/>
              <a:ext cx="3483237" cy="78978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296"/>
                  </a:solidFill>
                  <a:effectLst/>
                  <a:uLnTx/>
                  <a:uFillTx/>
                  <a:latin typeface="Trebuchet MS"/>
                  <a:ea typeface="+mn-ea"/>
                  <a:cs typeface="+mn-cs"/>
                </a:rPr>
                <a:t>Measure</a:t>
              </a:r>
              <a:endParaRPr kumimoji="0" lang="en-US" sz="2800" b="1" i="0" u="none" strike="noStrike" kern="1200" cap="none" spc="0" normalizeH="0" baseline="0" noProof="0" dirty="0">
                <a:ln>
                  <a:noFill/>
                </a:ln>
                <a:solidFill>
                  <a:srgbClr val="003296"/>
                </a:solidFill>
                <a:effectLst/>
                <a:uLnTx/>
                <a:uFillTx/>
                <a:latin typeface="Trebuchet MS"/>
                <a:ea typeface="+mn-ea"/>
                <a:cs typeface="+mn-cs"/>
              </a:endParaRPr>
            </a:p>
          </p:txBody>
        </p:sp>
        <p:sp>
          <p:nvSpPr>
            <p:cNvPr id="7" name="Right Arrow 7">
              <a:extLst>
                <a:ext uri="{FF2B5EF4-FFF2-40B4-BE49-F238E27FC236}">
                  <a16:creationId xmlns:a16="http://schemas.microsoft.com/office/drawing/2014/main" id="{50D6F9BD-EEEE-4516-A18F-8BC1148F5757}"/>
                </a:ext>
              </a:extLst>
            </p:cNvPr>
            <p:cNvSpPr/>
            <p:nvPr/>
          </p:nvSpPr>
          <p:spPr>
            <a:xfrm>
              <a:off x="1152123" y="3242605"/>
              <a:ext cx="3483237" cy="78978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296"/>
                  </a:solidFill>
                  <a:effectLst/>
                  <a:uLnTx/>
                  <a:uFillTx/>
                  <a:latin typeface="Trebuchet MS"/>
                  <a:ea typeface="+mn-ea"/>
                  <a:cs typeface="+mn-cs"/>
                </a:rPr>
                <a:t>Change</a:t>
              </a:r>
            </a:p>
          </p:txBody>
        </p:sp>
        <p:sp>
          <p:nvSpPr>
            <p:cNvPr id="8" name="Right Arrow 8">
              <a:extLst>
                <a:ext uri="{FF2B5EF4-FFF2-40B4-BE49-F238E27FC236}">
                  <a16:creationId xmlns:a16="http://schemas.microsoft.com/office/drawing/2014/main" id="{A0171BAD-A26B-40BF-93EE-5BAC929EE8DA}"/>
                </a:ext>
              </a:extLst>
            </p:cNvPr>
            <p:cNvSpPr/>
            <p:nvPr/>
          </p:nvSpPr>
          <p:spPr>
            <a:xfrm>
              <a:off x="1152122" y="4696708"/>
              <a:ext cx="3483237" cy="78978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296"/>
                  </a:solidFill>
                  <a:effectLst/>
                  <a:uLnTx/>
                  <a:uFillTx/>
                  <a:latin typeface="Trebuchet MS"/>
                  <a:ea typeface="+mn-ea"/>
                  <a:cs typeface="+mn-cs"/>
                </a:rPr>
                <a:t>Small tests of change</a:t>
              </a:r>
            </a:p>
          </p:txBody>
        </p:sp>
      </p:grpSp>
      <p:cxnSp>
        <p:nvCxnSpPr>
          <p:cNvPr id="13" name="Straight Arrow Connector 12">
            <a:extLst>
              <a:ext uri="{FF2B5EF4-FFF2-40B4-BE49-F238E27FC236}">
                <a16:creationId xmlns:a16="http://schemas.microsoft.com/office/drawing/2014/main" id="{3BC3015E-0631-4F33-9E76-A1E7B4438D7F}"/>
              </a:ext>
            </a:extLst>
          </p:cNvPr>
          <p:cNvCxnSpPr>
            <a:stCxn id="15" idx="0"/>
            <a:endCxn id="15" idx="0"/>
          </p:cNvCxnSpPr>
          <p:nvPr/>
        </p:nvCxnSpPr>
        <p:spPr>
          <a:xfrm>
            <a:off x="8930879" y="436465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C685B6D-D283-4548-9B48-5FEA133A55BE}"/>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10</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grpSp>
        <p:nvGrpSpPr>
          <p:cNvPr id="9" name="Group 8">
            <a:extLst>
              <a:ext uri="{FF2B5EF4-FFF2-40B4-BE49-F238E27FC236}">
                <a16:creationId xmlns:a16="http://schemas.microsoft.com/office/drawing/2014/main" id="{FC345167-F32B-4D20-9C9D-E907F0D9A141}"/>
              </a:ext>
            </a:extLst>
          </p:cNvPr>
          <p:cNvGrpSpPr/>
          <p:nvPr/>
        </p:nvGrpSpPr>
        <p:grpSpPr>
          <a:xfrm>
            <a:off x="6551602" y="1093701"/>
            <a:ext cx="4464595" cy="4803126"/>
            <a:chOff x="5707016" y="657741"/>
            <a:chExt cx="4938487" cy="5955971"/>
          </a:xfrm>
        </p:grpSpPr>
        <p:sp>
          <p:nvSpPr>
            <p:cNvPr id="3" name="Round Diagonal Corner Rectangle 51">
              <a:extLst>
                <a:ext uri="{FF2B5EF4-FFF2-40B4-BE49-F238E27FC236}">
                  <a16:creationId xmlns:a16="http://schemas.microsoft.com/office/drawing/2014/main" id="{B968AF57-8E6E-43F8-90B6-7814C6A21F21}"/>
                </a:ext>
              </a:extLst>
            </p:cNvPr>
            <p:cNvSpPr/>
            <p:nvPr/>
          </p:nvSpPr>
          <p:spPr>
            <a:xfrm>
              <a:off x="5707016" y="657741"/>
              <a:ext cx="4660667" cy="524659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03BB5CF6-D0D2-42A2-A924-D85D074FA10F}"/>
                </a:ext>
              </a:extLst>
            </p:cNvPr>
            <p:cNvSpPr txBox="1"/>
            <p:nvPr/>
          </p:nvSpPr>
          <p:spPr>
            <a:xfrm>
              <a:off x="6296938" y="1613647"/>
              <a:ext cx="4211657" cy="383052"/>
            </a:xfrm>
            <a:prstGeom prst="rect">
              <a:avLst/>
            </a:prstGeom>
            <a:solidFill>
              <a:schemeClr val="bg1">
                <a:lumMod val="95000"/>
              </a:schemeClr>
            </a:solidFill>
            <a:ln w="38100">
              <a:solidFill>
                <a:schemeClr val="tx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a:ea typeface="+mn-ea"/>
                  <a:cs typeface="+mn-cs"/>
                </a:rPr>
                <a:t>What are we trying to accomplish?</a:t>
              </a:r>
            </a:p>
          </p:txBody>
        </p:sp>
        <p:sp>
          <p:nvSpPr>
            <p:cNvPr id="11" name="TextBox 10">
              <a:extLst>
                <a:ext uri="{FF2B5EF4-FFF2-40B4-BE49-F238E27FC236}">
                  <a16:creationId xmlns:a16="http://schemas.microsoft.com/office/drawing/2014/main" id="{B69AE91D-0833-45D1-9E1E-A97AEA96CB41}"/>
                </a:ext>
              </a:extLst>
            </p:cNvPr>
            <p:cNvSpPr txBox="1"/>
            <p:nvPr/>
          </p:nvSpPr>
          <p:spPr>
            <a:xfrm>
              <a:off x="6287973" y="2461670"/>
              <a:ext cx="4220622" cy="696458"/>
            </a:xfrm>
            <a:prstGeom prst="rect">
              <a:avLst/>
            </a:prstGeom>
            <a:solidFill>
              <a:schemeClr val="bg1">
                <a:lumMod val="95000"/>
              </a:schemeClr>
            </a:solidFill>
            <a:ln w="38100">
              <a:solidFill>
                <a:schemeClr val="tx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a:ea typeface="+mn-ea"/>
                  <a:cs typeface="+mn-cs"/>
                </a:rPr>
                <a:t>How will we know that a change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rebuchet MS"/>
                  <a:ea typeface="+mn-ea"/>
                  <a:cs typeface="+mn-cs"/>
                </a:rPr>
                <a:t>an improvement?</a:t>
              </a:r>
            </a:p>
          </p:txBody>
        </p:sp>
        <p:sp>
          <p:nvSpPr>
            <p:cNvPr id="12" name="TextBox 11">
              <a:extLst>
                <a:ext uri="{FF2B5EF4-FFF2-40B4-BE49-F238E27FC236}">
                  <a16:creationId xmlns:a16="http://schemas.microsoft.com/office/drawing/2014/main" id="{D7516428-894D-4071-8FD0-480FD4D2539C}"/>
                </a:ext>
              </a:extLst>
            </p:cNvPr>
            <p:cNvSpPr txBox="1"/>
            <p:nvPr/>
          </p:nvSpPr>
          <p:spPr>
            <a:xfrm>
              <a:off x="6287973" y="3567954"/>
              <a:ext cx="4220622" cy="661635"/>
            </a:xfrm>
            <a:prstGeom prst="rect">
              <a:avLst/>
            </a:prstGeom>
            <a:solidFill>
              <a:schemeClr val="bg1">
                <a:lumMod val="95000"/>
              </a:schemeClr>
            </a:solidFill>
            <a:ln w="38100">
              <a:solidFill>
                <a:schemeClr val="tx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a:ea typeface="+mn-ea"/>
                  <a:cs typeface="+mn-cs"/>
                </a:rPr>
                <a:t>What change can we make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a:ea typeface="+mn-ea"/>
                  <a:cs typeface="+mn-cs"/>
                </a:rPr>
                <a:t>will result in improvement?</a:t>
              </a:r>
            </a:p>
          </p:txBody>
        </p:sp>
        <p:grpSp>
          <p:nvGrpSpPr>
            <p:cNvPr id="14" name="Group 13">
              <a:extLst>
                <a:ext uri="{FF2B5EF4-FFF2-40B4-BE49-F238E27FC236}">
                  <a16:creationId xmlns:a16="http://schemas.microsoft.com/office/drawing/2014/main" id="{0DC0F20D-B5B0-467A-89E5-A5FD87604B21}"/>
                </a:ext>
              </a:extLst>
            </p:cNvPr>
            <p:cNvGrpSpPr/>
            <p:nvPr/>
          </p:nvGrpSpPr>
          <p:grpSpPr>
            <a:xfrm>
              <a:off x="7254222" y="4713794"/>
              <a:ext cx="2169234" cy="1769580"/>
              <a:chOff x="5271246" y="4814047"/>
              <a:chExt cx="1909483" cy="1546412"/>
            </a:xfrm>
          </p:grpSpPr>
          <p:sp>
            <p:nvSpPr>
              <p:cNvPr id="15" name="Oval 14">
                <a:extLst>
                  <a:ext uri="{FF2B5EF4-FFF2-40B4-BE49-F238E27FC236}">
                    <a16:creationId xmlns:a16="http://schemas.microsoft.com/office/drawing/2014/main" id="{160FC106-C517-4C40-AB08-714AD372724F}"/>
                  </a:ext>
                </a:extLst>
              </p:cNvPr>
              <p:cNvSpPr/>
              <p:nvPr/>
            </p:nvSpPr>
            <p:spPr>
              <a:xfrm>
                <a:off x="5271246" y="4814047"/>
                <a:ext cx="1909483" cy="1546412"/>
              </a:xfrm>
              <a:prstGeom prst="ellipse">
                <a:avLst/>
              </a:prstGeom>
              <a:solidFill>
                <a:schemeClr val="bg1">
                  <a:lumMod val="8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cxnSp>
            <p:nvCxnSpPr>
              <p:cNvPr id="16" name="Straight Connector 15">
                <a:extLst>
                  <a:ext uri="{FF2B5EF4-FFF2-40B4-BE49-F238E27FC236}">
                    <a16:creationId xmlns:a16="http://schemas.microsoft.com/office/drawing/2014/main" id="{5235A238-D57B-46FC-BE7D-45A1C08858BB}"/>
                  </a:ext>
                </a:extLst>
              </p:cNvPr>
              <p:cNvCxnSpPr>
                <a:stCxn id="15" idx="0"/>
                <a:endCxn id="15" idx="4"/>
              </p:cNvCxnSpPr>
              <p:nvPr/>
            </p:nvCxnSpPr>
            <p:spPr>
              <a:xfrm>
                <a:off x="6225988" y="4814047"/>
                <a:ext cx="0" cy="1546412"/>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030C469-E45A-4207-B6EC-C9E4DEB0B23F}"/>
                  </a:ext>
                </a:extLst>
              </p:cNvPr>
              <p:cNvCxnSpPr>
                <a:stCxn id="15" idx="2"/>
                <a:endCxn id="15" idx="6"/>
              </p:cNvCxnSpPr>
              <p:nvPr/>
            </p:nvCxnSpPr>
            <p:spPr>
              <a:xfrm>
                <a:off x="5271246" y="5587253"/>
                <a:ext cx="1909483"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EB84A5C-5D4C-4771-8402-F49681D62EBD}"/>
                  </a:ext>
                </a:extLst>
              </p:cNvPr>
              <p:cNvSpPr txBox="1"/>
              <p:nvPr/>
            </p:nvSpPr>
            <p:spPr>
              <a:xfrm>
                <a:off x="5506687" y="5075339"/>
                <a:ext cx="580226" cy="403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296"/>
                    </a:solidFill>
                    <a:effectLst/>
                    <a:uLnTx/>
                    <a:uFillTx/>
                    <a:latin typeface="Trebuchet MS"/>
                    <a:ea typeface="+mn-ea"/>
                    <a:cs typeface="+mn-cs"/>
                  </a:rPr>
                  <a:t>Act</a:t>
                </a:r>
                <a:endParaRPr kumimoji="0" lang="en-US" sz="2400" b="1" i="0" u="none" strike="noStrike" kern="1200" cap="none" spc="0" normalizeH="0" baseline="0" noProof="0" dirty="0">
                  <a:ln>
                    <a:noFill/>
                  </a:ln>
                  <a:solidFill>
                    <a:srgbClr val="003296"/>
                  </a:solidFill>
                  <a:effectLst/>
                  <a:uLnTx/>
                  <a:uFillTx/>
                  <a:latin typeface="Trebuchet MS"/>
                  <a:ea typeface="+mn-ea"/>
                  <a:cs typeface="+mn-cs"/>
                </a:endParaRPr>
              </a:p>
            </p:txBody>
          </p:sp>
          <p:sp>
            <p:nvSpPr>
              <p:cNvPr id="19" name="TextBox 18">
                <a:extLst>
                  <a:ext uri="{FF2B5EF4-FFF2-40B4-BE49-F238E27FC236}">
                    <a16:creationId xmlns:a16="http://schemas.microsoft.com/office/drawing/2014/main" id="{2CBBF5A7-7139-46F4-BE66-54F84D0ED2C4}"/>
                  </a:ext>
                </a:extLst>
              </p:cNvPr>
              <p:cNvSpPr txBox="1"/>
              <p:nvPr/>
            </p:nvSpPr>
            <p:spPr>
              <a:xfrm>
                <a:off x="6278639" y="5082313"/>
                <a:ext cx="705810" cy="403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296"/>
                    </a:solidFill>
                    <a:effectLst/>
                    <a:uLnTx/>
                    <a:uFillTx/>
                    <a:latin typeface="Trebuchet MS"/>
                    <a:ea typeface="+mn-ea"/>
                    <a:cs typeface="+mn-cs"/>
                  </a:rPr>
                  <a:t>Plan</a:t>
                </a:r>
                <a:endParaRPr kumimoji="0" lang="en-US" sz="2400" b="1" i="0" u="none" strike="noStrike" kern="1200" cap="none" spc="0" normalizeH="0" baseline="0" noProof="0" dirty="0">
                  <a:ln>
                    <a:noFill/>
                  </a:ln>
                  <a:solidFill>
                    <a:srgbClr val="003296"/>
                  </a:solidFill>
                  <a:effectLst/>
                  <a:uLnTx/>
                  <a:uFillTx/>
                  <a:latin typeface="Trebuchet MS"/>
                  <a:ea typeface="+mn-ea"/>
                  <a:cs typeface="+mn-cs"/>
                </a:endParaRPr>
              </a:p>
            </p:txBody>
          </p:sp>
          <p:sp>
            <p:nvSpPr>
              <p:cNvPr id="20" name="TextBox 19">
                <a:extLst>
                  <a:ext uri="{FF2B5EF4-FFF2-40B4-BE49-F238E27FC236}">
                    <a16:creationId xmlns:a16="http://schemas.microsoft.com/office/drawing/2014/main" id="{B8C18896-59F8-4DE2-9589-A8FD27C740D4}"/>
                  </a:ext>
                </a:extLst>
              </p:cNvPr>
              <p:cNvSpPr txBox="1"/>
              <p:nvPr/>
            </p:nvSpPr>
            <p:spPr>
              <a:xfrm>
                <a:off x="5400809" y="5695260"/>
                <a:ext cx="868080" cy="403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296"/>
                    </a:solidFill>
                    <a:effectLst/>
                    <a:uLnTx/>
                    <a:uFillTx/>
                    <a:latin typeface="Trebuchet MS"/>
                    <a:ea typeface="+mn-ea"/>
                    <a:cs typeface="+mn-cs"/>
                  </a:rPr>
                  <a:t>Study</a:t>
                </a:r>
                <a:endParaRPr kumimoji="0" lang="en-US" sz="2400" b="1" i="0" u="none" strike="noStrike" kern="1200" cap="none" spc="0" normalizeH="0" baseline="0" noProof="0" dirty="0">
                  <a:ln>
                    <a:noFill/>
                  </a:ln>
                  <a:solidFill>
                    <a:srgbClr val="003296"/>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8D8E706B-8DF1-4526-95E1-0A50C07CF940}"/>
                  </a:ext>
                </a:extLst>
              </p:cNvPr>
              <p:cNvSpPr txBox="1"/>
              <p:nvPr/>
            </p:nvSpPr>
            <p:spPr>
              <a:xfrm>
                <a:off x="6380510" y="5695260"/>
                <a:ext cx="603625" cy="403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296"/>
                    </a:solidFill>
                    <a:effectLst/>
                    <a:uLnTx/>
                    <a:uFillTx/>
                    <a:latin typeface="Trebuchet MS"/>
                    <a:ea typeface="+mn-ea"/>
                    <a:cs typeface="+mn-cs"/>
                  </a:rPr>
                  <a:t>Do</a:t>
                </a:r>
                <a:endParaRPr kumimoji="0" lang="en-US" sz="2400" b="1" i="0" u="none" strike="noStrike" kern="1200" cap="none" spc="0" normalizeH="0" baseline="0" noProof="0" dirty="0">
                  <a:ln>
                    <a:noFill/>
                  </a:ln>
                  <a:solidFill>
                    <a:srgbClr val="003296"/>
                  </a:solidFill>
                  <a:effectLst/>
                  <a:uLnTx/>
                  <a:uFillTx/>
                  <a:latin typeface="Trebuchet MS"/>
                  <a:ea typeface="+mn-ea"/>
                  <a:cs typeface="+mn-cs"/>
                </a:endParaRPr>
              </a:p>
            </p:txBody>
          </p:sp>
        </p:grpSp>
        <p:cxnSp>
          <p:nvCxnSpPr>
            <p:cNvPr id="22" name="Straight Arrow Connector 21">
              <a:extLst>
                <a:ext uri="{FF2B5EF4-FFF2-40B4-BE49-F238E27FC236}">
                  <a16:creationId xmlns:a16="http://schemas.microsoft.com/office/drawing/2014/main" id="{A373DF29-51B3-4EE3-A119-B120F2166ADA}"/>
                </a:ext>
              </a:extLst>
            </p:cNvPr>
            <p:cNvCxnSpPr>
              <a:cxnSpLocks/>
            </p:cNvCxnSpPr>
            <p:nvPr/>
          </p:nvCxnSpPr>
          <p:spPr>
            <a:xfrm flipH="1" flipV="1">
              <a:off x="7945402" y="4357956"/>
              <a:ext cx="9395" cy="390572"/>
            </a:xfrm>
            <a:prstGeom prst="straightConnector1">
              <a:avLst/>
            </a:prstGeom>
            <a:ln w="38100">
              <a:solidFill>
                <a:schemeClr val="tx1">
                  <a:lumMod val="50000"/>
                  <a:lumOff val="50000"/>
                </a:schemeClr>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24A3B96-9A60-4F4C-97A7-03A2DC9B8C1C}"/>
                </a:ext>
              </a:extLst>
            </p:cNvPr>
            <p:cNvCxnSpPr>
              <a:cxnSpLocks/>
            </p:cNvCxnSpPr>
            <p:nvPr/>
          </p:nvCxnSpPr>
          <p:spPr>
            <a:xfrm>
              <a:off x="8712221" y="4374837"/>
              <a:ext cx="0" cy="390572"/>
            </a:xfrm>
            <a:prstGeom prst="straightConnector1">
              <a:avLst/>
            </a:prstGeom>
            <a:ln w="38100">
              <a:solidFill>
                <a:schemeClr val="tx1">
                  <a:lumMod val="50000"/>
                  <a:lumOff val="50000"/>
                </a:schemeClr>
              </a:solidFill>
              <a:tailEnd type="arrow"/>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9EC36F6F-1105-4CF9-A3CE-775B88065247}"/>
                </a:ext>
              </a:extLst>
            </p:cNvPr>
            <p:cNvSpPr/>
            <p:nvPr/>
          </p:nvSpPr>
          <p:spPr>
            <a:xfrm>
              <a:off x="6163126" y="1491308"/>
              <a:ext cx="4470316" cy="2864224"/>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3" name="Arrow: Bent-Up 32">
              <a:extLst>
                <a:ext uri="{FF2B5EF4-FFF2-40B4-BE49-F238E27FC236}">
                  <a16:creationId xmlns:a16="http://schemas.microsoft.com/office/drawing/2014/main" id="{21199AC5-F1DB-438E-94C7-6068E091AA56}"/>
                </a:ext>
              </a:extLst>
            </p:cNvPr>
            <p:cNvSpPr/>
            <p:nvPr/>
          </p:nvSpPr>
          <p:spPr>
            <a:xfrm flipH="1">
              <a:off x="6061744" y="4525881"/>
              <a:ext cx="803952" cy="1104897"/>
            </a:xfrm>
            <a:prstGeom prst="bentUpArrow">
              <a:avLst/>
            </a:prstGeom>
            <a:solidFill>
              <a:srgbClr val="003296"/>
            </a:solidFill>
            <a:ln w="28575">
              <a:solidFill>
                <a:srgbClr val="00329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003296"/>
                  </a:solidFill>
                </a:ln>
                <a:solidFill>
                  <a:srgbClr val="003296"/>
                </a:solidFill>
                <a:effectLst/>
                <a:uLnTx/>
                <a:uFillTx/>
                <a:latin typeface="Trebuchet MS"/>
                <a:ea typeface="+mn-ea"/>
                <a:cs typeface="+mn-cs"/>
              </a:endParaRPr>
            </a:p>
          </p:txBody>
        </p:sp>
        <p:sp>
          <p:nvSpPr>
            <p:cNvPr id="36" name="Arrow: Bent-Up 35">
              <a:extLst>
                <a:ext uri="{FF2B5EF4-FFF2-40B4-BE49-F238E27FC236}">
                  <a16:creationId xmlns:a16="http://schemas.microsoft.com/office/drawing/2014/main" id="{FDFDD5C4-B269-45BE-93F0-DAC708DA6A92}"/>
                </a:ext>
              </a:extLst>
            </p:cNvPr>
            <p:cNvSpPr/>
            <p:nvPr/>
          </p:nvSpPr>
          <p:spPr>
            <a:xfrm>
              <a:off x="9841551" y="4510087"/>
              <a:ext cx="803952" cy="1104897"/>
            </a:xfrm>
            <a:prstGeom prst="bentUpArrow">
              <a:avLst/>
            </a:prstGeom>
            <a:solidFill>
              <a:srgbClr val="003296"/>
            </a:solidFill>
            <a:ln w="28575">
              <a:solidFill>
                <a:srgbClr val="00329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003296"/>
                  </a:solidFill>
                </a:ln>
                <a:solidFill>
                  <a:srgbClr val="003296"/>
                </a:solidFill>
                <a:effectLst/>
                <a:uLnTx/>
                <a:uFillTx/>
                <a:latin typeface="Trebuchet MS"/>
                <a:ea typeface="+mn-ea"/>
                <a:cs typeface="+mn-cs"/>
              </a:endParaRPr>
            </a:p>
          </p:txBody>
        </p:sp>
        <p:sp>
          <p:nvSpPr>
            <p:cNvPr id="38" name="Arrow: Curved Left 37">
              <a:extLst>
                <a:ext uri="{FF2B5EF4-FFF2-40B4-BE49-F238E27FC236}">
                  <a16:creationId xmlns:a16="http://schemas.microsoft.com/office/drawing/2014/main" id="{FBEA55D6-5F88-4D85-BF4D-604609EA1866}"/>
                </a:ext>
              </a:extLst>
            </p:cNvPr>
            <p:cNvSpPr/>
            <p:nvPr/>
          </p:nvSpPr>
          <p:spPr>
            <a:xfrm>
              <a:off x="9074836" y="4616825"/>
              <a:ext cx="589183" cy="1996887"/>
            </a:xfrm>
            <a:prstGeom prst="curvedLeftArrow">
              <a:avLst/>
            </a:prstGeom>
            <a:solidFill>
              <a:schemeClr val="bg1"/>
            </a:solidFill>
            <a:ln w="28575">
              <a:solidFill>
                <a:srgbClr val="0072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a:ea typeface="+mn-ea"/>
                <a:cs typeface="+mn-cs"/>
              </a:endParaRPr>
            </a:p>
          </p:txBody>
        </p:sp>
        <p:sp>
          <p:nvSpPr>
            <p:cNvPr id="39" name="Arrow: Curved Left 38">
              <a:extLst>
                <a:ext uri="{FF2B5EF4-FFF2-40B4-BE49-F238E27FC236}">
                  <a16:creationId xmlns:a16="http://schemas.microsoft.com/office/drawing/2014/main" id="{D77E2240-BEB5-4072-ACD6-4B6A3F8DEDC6}"/>
                </a:ext>
              </a:extLst>
            </p:cNvPr>
            <p:cNvSpPr/>
            <p:nvPr/>
          </p:nvSpPr>
          <p:spPr>
            <a:xfrm rot="10800000">
              <a:off x="7029339" y="4533450"/>
              <a:ext cx="589183" cy="1996887"/>
            </a:xfrm>
            <a:prstGeom prst="curvedLeftArrow">
              <a:avLst/>
            </a:prstGeom>
            <a:solidFill>
              <a:schemeClr val="bg1"/>
            </a:solidFill>
            <a:ln w="28575">
              <a:solidFill>
                <a:srgbClr val="0072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a:ea typeface="+mn-ea"/>
                <a:cs typeface="+mn-cs"/>
              </a:endParaRPr>
            </a:p>
          </p:txBody>
        </p:sp>
      </p:grpSp>
      <p:sp>
        <p:nvSpPr>
          <p:cNvPr id="29" name="Title 28">
            <a:extLst>
              <a:ext uri="{FF2B5EF4-FFF2-40B4-BE49-F238E27FC236}">
                <a16:creationId xmlns:a16="http://schemas.microsoft.com/office/drawing/2014/main" id="{BD20B454-13C6-46B1-8F91-A907C9FDF334}"/>
              </a:ext>
            </a:extLst>
          </p:cNvPr>
          <p:cNvSpPr>
            <a:spLocks noGrp="1"/>
          </p:cNvSpPr>
          <p:nvPr>
            <p:ph type="ctrTitle"/>
          </p:nvPr>
        </p:nvSpPr>
        <p:spPr>
          <a:xfrm>
            <a:off x="2926091" y="725787"/>
            <a:ext cx="6339818" cy="563524"/>
          </a:xfrm>
        </p:spPr>
        <p:txBody>
          <a:bodyPr/>
          <a:lstStyle/>
          <a:p>
            <a:r>
              <a:rPr lang="en-US" dirty="0"/>
              <a:t>The Model for Improvement (IHI)</a:t>
            </a:r>
          </a:p>
        </p:txBody>
      </p:sp>
      <p:pic>
        <p:nvPicPr>
          <p:cNvPr id="30" name="Picture 29">
            <a:extLst>
              <a:ext uri="{FF2B5EF4-FFF2-40B4-BE49-F238E27FC236}">
                <a16:creationId xmlns:a16="http://schemas.microsoft.com/office/drawing/2014/main" id="{77AB8C28-4D1D-4DCA-80E4-19B172A8B44F}"/>
              </a:ext>
            </a:extLst>
          </p:cNvPr>
          <p:cNvPicPr>
            <a:picLocks noChangeAspect="1"/>
          </p:cNvPicPr>
          <p:nvPr/>
        </p:nvPicPr>
        <p:blipFill>
          <a:blip r:embed="rId3"/>
          <a:stretch>
            <a:fillRect/>
          </a:stretch>
        </p:blipFill>
        <p:spPr>
          <a:xfrm>
            <a:off x="979615" y="6065203"/>
            <a:ext cx="604974" cy="592256"/>
          </a:xfrm>
          <a:prstGeom prst="rect">
            <a:avLst/>
          </a:prstGeom>
        </p:spPr>
      </p:pic>
      <p:sp>
        <p:nvSpPr>
          <p:cNvPr id="32" name="TextBox 31">
            <a:extLst>
              <a:ext uri="{FF2B5EF4-FFF2-40B4-BE49-F238E27FC236}">
                <a16:creationId xmlns:a16="http://schemas.microsoft.com/office/drawing/2014/main" id="{37109101-EB85-43B5-85E2-70BB6A8AEC5A}"/>
              </a:ext>
            </a:extLst>
          </p:cNvPr>
          <p:cNvSpPr txBox="1"/>
          <p:nvPr/>
        </p:nvSpPr>
        <p:spPr>
          <a:xfrm>
            <a:off x="1584589" y="6403558"/>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139160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A7C5BCD-F459-4B13-B3DB-635566EFBC5C}"/>
              </a:ext>
            </a:extLst>
          </p:cNvPr>
          <p:cNvSpPr txBox="1">
            <a:spLocks/>
          </p:cNvSpPr>
          <p:nvPr/>
        </p:nvSpPr>
        <p:spPr>
          <a:xfrm>
            <a:off x="3788714" y="1972555"/>
            <a:ext cx="4614571" cy="26860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Metric Selection</a:t>
            </a:r>
          </a:p>
          <a:p>
            <a:r>
              <a:rPr lang="en-US" sz="3200" dirty="0"/>
              <a:t>Data Collection Tool(s)</a:t>
            </a:r>
          </a:p>
          <a:p>
            <a:r>
              <a:rPr lang="en-US" sz="3200" dirty="0"/>
              <a:t>Data Collection Plan</a:t>
            </a:r>
          </a:p>
          <a:p>
            <a:r>
              <a:rPr lang="en-US" sz="3200" dirty="0"/>
              <a:t>Data Display</a:t>
            </a:r>
          </a:p>
        </p:txBody>
      </p:sp>
      <p:sp>
        <p:nvSpPr>
          <p:cNvPr id="6" name="Title 5">
            <a:extLst>
              <a:ext uri="{FF2B5EF4-FFF2-40B4-BE49-F238E27FC236}">
                <a16:creationId xmlns:a16="http://schemas.microsoft.com/office/drawing/2014/main" id="{5B963158-6EF5-48E7-90F6-FA977BDAE342}"/>
              </a:ext>
            </a:extLst>
          </p:cNvPr>
          <p:cNvSpPr>
            <a:spLocks noGrp="1"/>
          </p:cNvSpPr>
          <p:nvPr>
            <p:ph type="ctrTitle"/>
          </p:nvPr>
        </p:nvSpPr>
        <p:spPr>
          <a:xfrm>
            <a:off x="3034498" y="833383"/>
            <a:ext cx="6123004" cy="563524"/>
          </a:xfrm>
        </p:spPr>
        <p:txBody>
          <a:bodyPr/>
          <a:lstStyle/>
          <a:p>
            <a:r>
              <a:rPr lang="en-US" dirty="0"/>
              <a:t>Using Metrics for Improvement</a:t>
            </a:r>
          </a:p>
        </p:txBody>
      </p:sp>
      <p:sp>
        <p:nvSpPr>
          <p:cNvPr id="2" name="Slide Number Placeholder 1">
            <a:extLst>
              <a:ext uri="{FF2B5EF4-FFF2-40B4-BE49-F238E27FC236}">
                <a16:creationId xmlns:a16="http://schemas.microsoft.com/office/drawing/2014/main" id="{1530A97A-01FB-4125-B72D-9512B7DE1974}"/>
              </a:ext>
            </a:extLst>
          </p:cNvPr>
          <p:cNvSpPr>
            <a:spLocks noGrp="1"/>
          </p:cNvSpPr>
          <p:nvPr>
            <p:ph type="sldNum" sz="quarter" idx="12"/>
          </p:nvPr>
        </p:nvSpPr>
        <p:spPr/>
        <p:txBody>
          <a:bodyPr/>
          <a:lstStyle/>
          <a:p>
            <a:fld id="{1EA85E74-CFD1-43C2-9168-DB4B3F980C18}" type="slidenum">
              <a:rPr lang="en-US" smtClean="0"/>
              <a:t>11</a:t>
            </a:fld>
            <a:endParaRPr lang="en-US"/>
          </a:p>
        </p:txBody>
      </p:sp>
      <p:pic>
        <p:nvPicPr>
          <p:cNvPr id="7" name="Picture 6">
            <a:extLst>
              <a:ext uri="{FF2B5EF4-FFF2-40B4-BE49-F238E27FC236}">
                <a16:creationId xmlns:a16="http://schemas.microsoft.com/office/drawing/2014/main" id="{10D7083A-7B56-4902-8574-0F4CF393311C}"/>
              </a:ext>
            </a:extLst>
          </p:cNvPr>
          <p:cNvPicPr>
            <a:picLocks noChangeAspect="1"/>
          </p:cNvPicPr>
          <p:nvPr/>
        </p:nvPicPr>
        <p:blipFill>
          <a:blip r:embed="rId2"/>
          <a:stretch>
            <a:fillRect/>
          </a:stretch>
        </p:blipFill>
        <p:spPr>
          <a:xfrm>
            <a:off x="411127" y="6032299"/>
            <a:ext cx="672193" cy="658062"/>
          </a:xfrm>
          <a:prstGeom prst="rect">
            <a:avLst/>
          </a:prstGeom>
        </p:spPr>
      </p:pic>
      <p:sp>
        <p:nvSpPr>
          <p:cNvPr id="8" name="TextBox 7">
            <a:extLst>
              <a:ext uri="{FF2B5EF4-FFF2-40B4-BE49-F238E27FC236}">
                <a16:creationId xmlns:a16="http://schemas.microsoft.com/office/drawing/2014/main" id="{6A8DFB38-7CF3-4B92-A956-DE8F4264E104}"/>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131411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807FCDB-8D88-4A4E-87BB-2DCE5D9BF162}"/>
              </a:ext>
            </a:extLst>
          </p:cNvPr>
          <p:cNvSpPr txBox="1">
            <a:spLocks/>
          </p:cNvSpPr>
          <p:nvPr/>
        </p:nvSpPr>
        <p:spPr>
          <a:xfrm>
            <a:off x="1003984" y="1584418"/>
            <a:ext cx="10184027" cy="41913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Work as </a:t>
            </a:r>
            <a:r>
              <a:rPr lang="en-US" u="sng" dirty="0"/>
              <a:t>Evidence-based</a:t>
            </a:r>
            <a:r>
              <a:rPr lang="en-US" dirty="0"/>
              <a:t>, objective criteria for decision making</a:t>
            </a:r>
            <a:endParaRPr lang="en-US" u="sng" dirty="0"/>
          </a:p>
          <a:p>
            <a:r>
              <a:rPr lang="en-US" dirty="0"/>
              <a:t>Serve as </a:t>
            </a:r>
            <a:r>
              <a:rPr lang="en-US" u="sng" dirty="0"/>
              <a:t>Evidence of actual improvement</a:t>
            </a:r>
            <a:r>
              <a:rPr lang="en-US" dirty="0"/>
              <a:t> or gauges of project success. “How will you know if a change results in an improvement?”</a:t>
            </a:r>
          </a:p>
          <a:p>
            <a:r>
              <a:rPr lang="en-US" dirty="0"/>
              <a:t>Lead to </a:t>
            </a:r>
            <a:r>
              <a:rPr lang="en-US" u="sng" dirty="0"/>
              <a:t>Results</a:t>
            </a:r>
            <a:r>
              <a:rPr lang="en-US" dirty="0"/>
              <a:t> - “What gets measured, gets fixed.”</a:t>
            </a:r>
          </a:p>
          <a:p>
            <a:r>
              <a:rPr lang="en-US" u="sng" dirty="0"/>
              <a:t>Visually</a:t>
            </a:r>
            <a:r>
              <a:rPr lang="en-US" dirty="0"/>
              <a:t> represent change</a:t>
            </a:r>
          </a:p>
          <a:p>
            <a:pPr lvl="1"/>
            <a:r>
              <a:rPr lang="en-US" dirty="0"/>
              <a:t>Graphs tell a story</a:t>
            </a:r>
          </a:p>
          <a:p>
            <a:pPr lvl="1"/>
            <a:r>
              <a:rPr lang="en-US" dirty="0"/>
              <a:t>Outcomes &amp; goals that are not made visual will fail</a:t>
            </a:r>
          </a:p>
        </p:txBody>
      </p:sp>
      <p:sp>
        <p:nvSpPr>
          <p:cNvPr id="6" name="Title 5">
            <a:extLst>
              <a:ext uri="{FF2B5EF4-FFF2-40B4-BE49-F238E27FC236}">
                <a16:creationId xmlns:a16="http://schemas.microsoft.com/office/drawing/2014/main" id="{B0533666-8533-468F-B7A6-348014473E23}"/>
              </a:ext>
            </a:extLst>
          </p:cNvPr>
          <p:cNvSpPr>
            <a:spLocks noGrp="1"/>
          </p:cNvSpPr>
          <p:nvPr>
            <p:ph type="ctrTitle"/>
          </p:nvPr>
        </p:nvSpPr>
        <p:spPr>
          <a:xfrm>
            <a:off x="4599368" y="810234"/>
            <a:ext cx="2993261" cy="563524"/>
          </a:xfrm>
        </p:spPr>
        <p:txBody>
          <a:bodyPr/>
          <a:lstStyle/>
          <a:p>
            <a:r>
              <a:rPr lang="en-US" dirty="0"/>
              <a:t>Metrics – WHY?</a:t>
            </a:r>
          </a:p>
        </p:txBody>
      </p:sp>
      <p:sp>
        <p:nvSpPr>
          <p:cNvPr id="2" name="Slide Number Placeholder 1">
            <a:extLst>
              <a:ext uri="{FF2B5EF4-FFF2-40B4-BE49-F238E27FC236}">
                <a16:creationId xmlns:a16="http://schemas.microsoft.com/office/drawing/2014/main" id="{44C79AFD-F409-4520-BA33-895BC00756DD}"/>
              </a:ext>
            </a:extLst>
          </p:cNvPr>
          <p:cNvSpPr>
            <a:spLocks noGrp="1"/>
          </p:cNvSpPr>
          <p:nvPr>
            <p:ph type="sldNum" sz="quarter" idx="12"/>
          </p:nvPr>
        </p:nvSpPr>
        <p:spPr/>
        <p:txBody>
          <a:bodyPr/>
          <a:lstStyle/>
          <a:p>
            <a:fld id="{1EA85E74-CFD1-43C2-9168-DB4B3F980C18}" type="slidenum">
              <a:rPr lang="en-US" smtClean="0"/>
              <a:t>12</a:t>
            </a:fld>
            <a:endParaRPr lang="en-US"/>
          </a:p>
        </p:txBody>
      </p:sp>
      <p:pic>
        <p:nvPicPr>
          <p:cNvPr id="7" name="Picture 6">
            <a:extLst>
              <a:ext uri="{FF2B5EF4-FFF2-40B4-BE49-F238E27FC236}">
                <a16:creationId xmlns:a16="http://schemas.microsoft.com/office/drawing/2014/main" id="{610CBF02-B2FC-466D-AC2E-1D34FE735D27}"/>
              </a:ext>
            </a:extLst>
          </p:cNvPr>
          <p:cNvPicPr>
            <a:picLocks noChangeAspect="1"/>
          </p:cNvPicPr>
          <p:nvPr/>
        </p:nvPicPr>
        <p:blipFill>
          <a:blip r:embed="rId2"/>
          <a:stretch>
            <a:fillRect/>
          </a:stretch>
        </p:blipFill>
        <p:spPr>
          <a:xfrm>
            <a:off x="411127" y="6032299"/>
            <a:ext cx="672193" cy="658062"/>
          </a:xfrm>
          <a:prstGeom prst="rect">
            <a:avLst/>
          </a:prstGeom>
        </p:spPr>
      </p:pic>
      <p:sp>
        <p:nvSpPr>
          <p:cNvPr id="8" name="TextBox 7">
            <a:extLst>
              <a:ext uri="{FF2B5EF4-FFF2-40B4-BE49-F238E27FC236}">
                <a16:creationId xmlns:a16="http://schemas.microsoft.com/office/drawing/2014/main" id="{7B88720F-BB07-41C6-8570-6302282B7AA0}"/>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169069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F282B33-EE94-4DBC-BE2A-6992B4AE7422}"/>
              </a:ext>
            </a:extLst>
          </p:cNvPr>
          <p:cNvSpPr txBox="1">
            <a:spLocks/>
          </p:cNvSpPr>
          <p:nvPr/>
        </p:nvSpPr>
        <p:spPr>
          <a:xfrm>
            <a:off x="1165565" y="1745540"/>
            <a:ext cx="8866709" cy="479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rebuchet MS"/>
                <a:ea typeface="+mn-ea"/>
                <a:cs typeface="+mn-cs"/>
              </a:rPr>
              <a:t>To establish a factual basis for making decisions</a:t>
            </a:r>
          </a:p>
        </p:txBody>
      </p:sp>
      <p:sp>
        <p:nvSpPr>
          <p:cNvPr id="6" name="Text Box 4">
            <a:extLst>
              <a:ext uri="{FF2B5EF4-FFF2-40B4-BE49-F238E27FC236}">
                <a16:creationId xmlns:a16="http://schemas.microsoft.com/office/drawing/2014/main" id="{3C7D0D47-BA4A-4BCC-B5BE-42E93B4290AC}"/>
              </a:ext>
            </a:extLst>
          </p:cNvPr>
          <p:cNvSpPr txBox="1">
            <a:spLocks noChangeArrowheads="1"/>
          </p:cNvSpPr>
          <p:nvPr/>
        </p:nvSpPr>
        <p:spPr bwMode="auto">
          <a:xfrm>
            <a:off x="2700921" y="2491261"/>
            <a:ext cx="6801672" cy="1460913"/>
          </a:xfrm>
          <a:prstGeom prst="rect">
            <a:avLst/>
          </a:prstGeom>
          <a:noFill/>
          <a:ln w="9525">
            <a:solidFill>
              <a:schemeClr val="tx2"/>
            </a:solidFill>
            <a:miter lim="800000"/>
            <a:headEnd/>
            <a:tailEnd/>
          </a:ln>
        </p:spPr>
        <p:txBody>
          <a:bodyPr wrap="square" lIns="91440" tIns="45720" rIns="91440" bIns="45720" anchor="t">
            <a:spAutoFit/>
          </a:bodyPr>
          <a:lstStyle/>
          <a:p>
            <a:pPr marL="0" marR="0" lvl="0" indent="0" algn="ctr" defTabSz="914400" rtl="0" eaLnBrk="1" fontAlgn="auto" latinLnBrk="0" hangingPunct="1">
              <a:lnSpc>
                <a:spcPct val="90000"/>
              </a:lnSpc>
              <a:spcBef>
                <a:spcPts val="8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a:ea typeface="+mn-ea"/>
                <a:cs typeface="+mn-cs"/>
              </a:rPr>
              <a:t>“I think the problem is…”</a:t>
            </a:r>
          </a:p>
          <a:p>
            <a:pPr marL="0" marR="0" lvl="0" indent="0" algn="ctr" defTabSz="914400" rtl="0" eaLnBrk="1" fontAlgn="auto" latinLnBrk="0" hangingPunct="1">
              <a:lnSpc>
                <a:spcPct val="90000"/>
              </a:lnSpc>
              <a:spcBef>
                <a:spcPts val="8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a:ea typeface="+mn-ea"/>
                <a:cs typeface="+mn-cs"/>
              </a:rPr>
              <a:t>                     </a:t>
            </a:r>
          </a:p>
          <a:p>
            <a:pPr marL="0" marR="0" lvl="0" indent="0" algn="ctr" defTabSz="914400" rtl="0" eaLnBrk="1" fontAlgn="auto" latinLnBrk="0" hangingPunct="1">
              <a:lnSpc>
                <a:spcPct val="90000"/>
              </a:lnSpc>
              <a:spcBef>
                <a:spcPts val="8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a:ea typeface="+mn-ea"/>
                <a:cs typeface="+mn-cs"/>
              </a:rPr>
              <a:t>“The </a:t>
            </a:r>
            <a:r>
              <a:rPr kumimoji="0" lang="en-US" sz="2800" b="1" i="0" u="sng" strike="noStrike" kern="1200" cap="none" spc="0" normalizeH="0" baseline="0" noProof="0" dirty="0">
                <a:ln>
                  <a:noFill/>
                </a:ln>
                <a:solidFill>
                  <a:prstClr val="black"/>
                </a:solidFill>
                <a:effectLst/>
                <a:uLnTx/>
                <a:uFillTx/>
                <a:latin typeface="Trebuchet MS"/>
                <a:ea typeface="+mn-ea"/>
                <a:cs typeface="+mn-cs"/>
              </a:rPr>
              <a:t>data indicates</a:t>
            </a:r>
            <a:r>
              <a:rPr kumimoji="0" lang="en-US" sz="2800" b="1" i="0" u="none" strike="noStrike" kern="1200" cap="none" spc="0" normalizeH="0" baseline="0" noProof="0" dirty="0">
                <a:ln>
                  <a:noFill/>
                </a:ln>
                <a:solidFill>
                  <a:prstClr val="black"/>
                </a:solidFill>
                <a:effectLst/>
                <a:uLnTx/>
                <a:uFillTx/>
                <a:latin typeface="Trebuchet MS"/>
                <a:ea typeface="+mn-ea"/>
                <a:cs typeface="+mn-cs"/>
              </a:rPr>
              <a:t> the problem is…”</a:t>
            </a:r>
          </a:p>
        </p:txBody>
      </p:sp>
      <p:sp>
        <p:nvSpPr>
          <p:cNvPr id="7" name="Text Box 5">
            <a:extLst>
              <a:ext uri="{FF2B5EF4-FFF2-40B4-BE49-F238E27FC236}">
                <a16:creationId xmlns:a16="http://schemas.microsoft.com/office/drawing/2014/main" id="{2F7117FF-02E7-41AC-A790-BD9F164385F3}"/>
              </a:ext>
            </a:extLst>
          </p:cNvPr>
          <p:cNvSpPr txBox="1">
            <a:spLocks noChangeArrowheads="1"/>
          </p:cNvSpPr>
          <p:nvPr/>
        </p:nvSpPr>
        <p:spPr bwMode="auto">
          <a:xfrm>
            <a:off x="2704113" y="4211830"/>
            <a:ext cx="6793976" cy="1460913"/>
          </a:xfrm>
          <a:prstGeom prst="rect">
            <a:avLst/>
          </a:prstGeom>
          <a:noFill/>
          <a:ln w="9525">
            <a:solidFill>
              <a:schemeClr val="tx2"/>
            </a:solidFill>
            <a:miter lim="800000"/>
            <a:headEnd/>
            <a:tailEnd/>
          </a:ln>
        </p:spPr>
        <p:txBody>
          <a:bodyPr wrap="square" lIns="91440" tIns="45720" rIns="91440" bIns="45720" anchor="t">
            <a:spAutoFit/>
          </a:bodyPr>
          <a:lstStyle/>
          <a:p>
            <a:pPr lvl="0" algn="ctr">
              <a:lnSpc>
                <a:spcPct val="90000"/>
              </a:lnSpc>
              <a:spcBef>
                <a:spcPts val="800"/>
              </a:spcBef>
              <a:defRPr/>
            </a:pPr>
            <a:r>
              <a:rPr lang="en-US" sz="2800" b="1" dirty="0">
                <a:solidFill>
                  <a:prstClr val="black"/>
                </a:solidFill>
              </a:rPr>
              <a:t>Opinion Driven Decisions</a:t>
            </a:r>
          </a:p>
          <a:p>
            <a:pPr marL="0" marR="0" lvl="0" indent="0" algn="ctr" defTabSz="914400" rtl="0" eaLnBrk="1" fontAlgn="auto" latinLnBrk="0" hangingPunct="1">
              <a:lnSpc>
                <a:spcPct val="90000"/>
              </a:lnSpc>
              <a:spcBef>
                <a:spcPts val="8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a:ea typeface="+mn-ea"/>
                <a:cs typeface="+mn-cs"/>
              </a:rPr>
              <a:t>                 </a:t>
            </a:r>
          </a:p>
          <a:p>
            <a:pPr algn="ctr">
              <a:lnSpc>
                <a:spcPct val="90000"/>
              </a:lnSpc>
              <a:spcBef>
                <a:spcPts val="800"/>
              </a:spcBef>
              <a:defRPr/>
            </a:pPr>
            <a:r>
              <a:rPr lang="en-US" sz="2800" b="1" dirty="0">
                <a:solidFill>
                  <a:prstClr val="black"/>
                </a:solidFill>
              </a:rPr>
              <a:t>Data Driven Decisions</a:t>
            </a:r>
          </a:p>
        </p:txBody>
      </p:sp>
      <p:sp>
        <p:nvSpPr>
          <p:cNvPr id="8" name="Rectangle 7">
            <a:extLst>
              <a:ext uri="{FF2B5EF4-FFF2-40B4-BE49-F238E27FC236}">
                <a16:creationId xmlns:a16="http://schemas.microsoft.com/office/drawing/2014/main" id="{07C94413-C9D7-44E9-99A1-A54004BC45BD}"/>
              </a:ext>
            </a:extLst>
          </p:cNvPr>
          <p:cNvSpPr/>
          <p:nvPr/>
        </p:nvSpPr>
        <p:spPr>
          <a:xfrm>
            <a:off x="5750645" y="2799065"/>
            <a:ext cx="692817"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Trebuchet MS"/>
                <a:ea typeface="+mn-ea"/>
                <a:cs typeface="+mn-cs"/>
              </a:rPr>
              <a:t>vs</a:t>
            </a:r>
            <a:endParaRPr kumimoji="0" lang="en-US" sz="44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Trebuchet MS"/>
              <a:ea typeface="+mn-ea"/>
              <a:cs typeface="+mn-cs"/>
            </a:endParaRPr>
          </a:p>
        </p:txBody>
      </p:sp>
      <p:sp>
        <p:nvSpPr>
          <p:cNvPr id="9" name="Rectangle 8">
            <a:extLst>
              <a:ext uri="{FF2B5EF4-FFF2-40B4-BE49-F238E27FC236}">
                <a16:creationId xmlns:a16="http://schemas.microsoft.com/office/drawing/2014/main" id="{D1F4B486-C03B-48ED-BC44-D17CED8703E4}"/>
              </a:ext>
            </a:extLst>
          </p:cNvPr>
          <p:cNvSpPr/>
          <p:nvPr/>
        </p:nvSpPr>
        <p:spPr>
          <a:xfrm>
            <a:off x="5746746" y="4485310"/>
            <a:ext cx="692817"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Trebuchet MS"/>
                <a:ea typeface="+mn-ea"/>
                <a:cs typeface="+mn-cs"/>
              </a:rPr>
              <a:t>vs</a:t>
            </a:r>
            <a:endParaRPr kumimoji="0" lang="en-US" sz="44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Trebuchet MS"/>
              <a:ea typeface="+mn-ea"/>
              <a:cs typeface="+mn-cs"/>
            </a:endParaRPr>
          </a:p>
        </p:txBody>
      </p:sp>
      <p:sp>
        <p:nvSpPr>
          <p:cNvPr id="10" name="Title 9">
            <a:extLst>
              <a:ext uri="{FF2B5EF4-FFF2-40B4-BE49-F238E27FC236}">
                <a16:creationId xmlns:a16="http://schemas.microsoft.com/office/drawing/2014/main" id="{298910D5-9EF6-4924-B03A-5A287ED250AA}"/>
              </a:ext>
            </a:extLst>
          </p:cNvPr>
          <p:cNvSpPr>
            <a:spLocks noGrp="1"/>
          </p:cNvSpPr>
          <p:nvPr>
            <p:ph type="ctrTitle"/>
          </p:nvPr>
        </p:nvSpPr>
        <p:spPr/>
        <p:txBody>
          <a:bodyPr/>
          <a:lstStyle/>
          <a:p>
            <a:r>
              <a:rPr lang="en-US" dirty="0"/>
              <a:t>Why Collect Data?</a:t>
            </a:r>
          </a:p>
        </p:txBody>
      </p:sp>
      <p:sp>
        <p:nvSpPr>
          <p:cNvPr id="2" name="Slide Number Placeholder 1">
            <a:extLst>
              <a:ext uri="{FF2B5EF4-FFF2-40B4-BE49-F238E27FC236}">
                <a16:creationId xmlns:a16="http://schemas.microsoft.com/office/drawing/2014/main" id="{FC827AF3-3F75-4805-96F3-1D17DF9A135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13</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pic>
        <p:nvPicPr>
          <p:cNvPr id="11" name="Picture 10">
            <a:extLst>
              <a:ext uri="{FF2B5EF4-FFF2-40B4-BE49-F238E27FC236}">
                <a16:creationId xmlns:a16="http://schemas.microsoft.com/office/drawing/2014/main" id="{CC5A4F14-6092-4A23-81AA-14001CAD82CC}"/>
              </a:ext>
            </a:extLst>
          </p:cNvPr>
          <p:cNvPicPr>
            <a:picLocks noChangeAspect="1"/>
          </p:cNvPicPr>
          <p:nvPr/>
        </p:nvPicPr>
        <p:blipFill>
          <a:blip r:embed="rId3"/>
          <a:stretch>
            <a:fillRect/>
          </a:stretch>
        </p:blipFill>
        <p:spPr>
          <a:xfrm>
            <a:off x="678794" y="6011450"/>
            <a:ext cx="672193" cy="658062"/>
          </a:xfrm>
          <a:prstGeom prst="rect">
            <a:avLst/>
          </a:prstGeom>
        </p:spPr>
      </p:pic>
      <p:sp>
        <p:nvSpPr>
          <p:cNvPr id="13" name="TextBox 12">
            <a:extLst>
              <a:ext uri="{FF2B5EF4-FFF2-40B4-BE49-F238E27FC236}">
                <a16:creationId xmlns:a16="http://schemas.microsoft.com/office/drawing/2014/main" id="{B2474435-360B-4547-8DFB-ED140AB4D51C}"/>
              </a:ext>
            </a:extLst>
          </p:cNvPr>
          <p:cNvSpPr txBox="1"/>
          <p:nvPr/>
        </p:nvSpPr>
        <p:spPr>
          <a:xfrm>
            <a:off x="1350987" y="6356584"/>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194776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07C416DD-5C4B-48D3-AA2A-A02678AAC9A7}"/>
              </a:ext>
            </a:extLst>
          </p:cNvPr>
          <p:cNvGraphicFramePr>
            <a:graphicFrameLocks/>
          </p:cNvGraphicFramePr>
          <p:nvPr>
            <p:extLst>
              <p:ext uri="{D42A27DB-BD31-4B8C-83A1-F6EECF244321}">
                <p14:modId xmlns:p14="http://schemas.microsoft.com/office/powerpoint/2010/main" val="2395056011"/>
              </p:ext>
            </p:extLst>
          </p:nvPr>
        </p:nvGraphicFramePr>
        <p:xfrm>
          <a:off x="762005" y="152206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A2D91771-23E3-472A-9DFB-994FBA210A8D}"/>
              </a:ext>
            </a:extLst>
          </p:cNvPr>
          <p:cNvSpPr>
            <a:spLocks noGrp="1"/>
          </p:cNvSpPr>
          <p:nvPr>
            <p:ph type="ctrTitle"/>
          </p:nvPr>
        </p:nvSpPr>
        <p:spPr/>
        <p:txBody>
          <a:bodyPr>
            <a:normAutofit fontScale="90000"/>
          </a:bodyPr>
          <a:lstStyle/>
          <a:p>
            <a:r>
              <a:rPr lang="en-US" sz="3600" dirty="0"/>
              <a:t>Ask 3 Questions: The Model for Improvement</a:t>
            </a:r>
            <a:br>
              <a:rPr lang="en-US" dirty="0"/>
            </a:br>
            <a:endParaRPr lang="en-US" dirty="0"/>
          </a:p>
        </p:txBody>
      </p:sp>
      <p:sp>
        <p:nvSpPr>
          <p:cNvPr id="2" name="Slide Number Placeholder 1">
            <a:extLst>
              <a:ext uri="{FF2B5EF4-FFF2-40B4-BE49-F238E27FC236}">
                <a16:creationId xmlns:a16="http://schemas.microsoft.com/office/drawing/2014/main" id="{62E6477B-B945-42B4-911F-E1A4FB3BB622}"/>
              </a:ext>
            </a:extLst>
          </p:cNvPr>
          <p:cNvSpPr>
            <a:spLocks noGrp="1"/>
          </p:cNvSpPr>
          <p:nvPr>
            <p:ph type="sldNum" sz="quarter" idx="12"/>
          </p:nvPr>
        </p:nvSpPr>
        <p:spPr/>
        <p:txBody>
          <a:bodyPr/>
          <a:lstStyle/>
          <a:p>
            <a:fld id="{1EA85E74-CFD1-43C2-9168-DB4B3F980C18}" type="slidenum">
              <a:rPr lang="en-US" smtClean="0"/>
              <a:t>14</a:t>
            </a:fld>
            <a:endParaRPr lang="en-US"/>
          </a:p>
        </p:txBody>
      </p:sp>
      <p:pic>
        <p:nvPicPr>
          <p:cNvPr id="7" name="Picture 6">
            <a:extLst>
              <a:ext uri="{FF2B5EF4-FFF2-40B4-BE49-F238E27FC236}">
                <a16:creationId xmlns:a16="http://schemas.microsoft.com/office/drawing/2014/main" id="{8E42E295-C71B-494A-9A94-F8BA399459D8}"/>
              </a:ext>
            </a:extLst>
          </p:cNvPr>
          <p:cNvPicPr>
            <a:picLocks noChangeAspect="1"/>
          </p:cNvPicPr>
          <p:nvPr/>
        </p:nvPicPr>
        <p:blipFill>
          <a:blip r:embed="rId7"/>
          <a:stretch>
            <a:fillRect/>
          </a:stretch>
        </p:blipFill>
        <p:spPr>
          <a:xfrm>
            <a:off x="642621" y="6046166"/>
            <a:ext cx="672193" cy="658062"/>
          </a:xfrm>
          <a:prstGeom prst="rect">
            <a:avLst/>
          </a:prstGeom>
        </p:spPr>
      </p:pic>
      <p:sp>
        <p:nvSpPr>
          <p:cNvPr id="8" name="TextBox 7">
            <a:extLst>
              <a:ext uri="{FF2B5EF4-FFF2-40B4-BE49-F238E27FC236}">
                <a16:creationId xmlns:a16="http://schemas.microsoft.com/office/drawing/2014/main" id="{BD14B8EC-DCBA-4DD5-A3E1-31A75098EBEB}"/>
              </a:ext>
            </a:extLst>
          </p:cNvPr>
          <p:cNvSpPr txBox="1"/>
          <p:nvPr/>
        </p:nvSpPr>
        <p:spPr>
          <a:xfrm>
            <a:off x="1395959" y="6440109"/>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72156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875759-86BB-49C7-A544-E255AB703FBC}"/>
              </a:ext>
            </a:extLst>
          </p:cNvPr>
          <p:cNvSpPr txBox="1">
            <a:spLocks/>
          </p:cNvSpPr>
          <p:nvPr/>
        </p:nvSpPr>
        <p:spPr>
          <a:xfrm>
            <a:off x="914404" y="1508438"/>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Define / Measure</a:t>
            </a:r>
          </a:p>
          <a:p>
            <a:pPr lvl="1"/>
            <a:r>
              <a:rPr lang="en-US" dirty="0"/>
              <a:t>Problem Statement </a:t>
            </a:r>
            <a:r>
              <a:rPr lang="mr-IN" dirty="0"/>
              <a:t>–</a:t>
            </a:r>
            <a:r>
              <a:rPr lang="en-US" dirty="0"/>
              <a:t> the magnitude of the problem</a:t>
            </a:r>
          </a:p>
          <a:p>
            <a:pPr lvl="1"/>
            <a:r>
              <a:rPr lang="en-US" dirty="0"/>
              <a:t>Aim Statement </a:t>
            </a:r>
            <a:r>
              <a:rPr lang="mr-IN" dirty="0"/>
              <a:t>–</a:t>
            </a:r>
            <a:r>
              <a:rPr lang="en-US" dirty="0"/>
              <a:t> the project goals &amp; outcomes</a:t>
            </a:r>
          </a:p>
          <a:p>
            <a:r>
              <a:rPr lang="en-US" dirty="0"/>
              <a:t>Analyze</a:t>
            </a:r>
          </a:p>
          <a:p>
            <a:r>
              <a:rPr lang="en-US" dirty="0"/>
              <a:t>Improve</a:t>
            </a:r>
          </a:p>
          <a:p>
            <a:pPr lvl="1"/>
            <a:r>
              <a:rPr lang="en-US" dirty="0"/>
              <a:t>Question #2 </a:t>
            </a:r>
            <a:r>
              <a:rPr lang="mr-IN" dirty="0"/>
              <a:t>–</a:t>
            </a:r>
            <a:r>
              <a:rPr lang="en-US" dirty="0"/>
              <a:t> How will you know if a change is an improvement?</a:t>
            </a:r>
          </a:p>
          <a:p>
            <a:pPr lvl="1"/>
            <a:r>
              <a:rPr lang="en-US" dirty="0"/>
              <a:t>Question #3 - Which change will you make that will result in an improvement?</a:t>
            </a:r>
          </a:p>
          <a:p>
            <a:r>
              <a:rPr lang="en-US" dirty="0"/>
              <a:t>Control</a:t>
            </a:r>
          </a:p>
          <a:p>
            <a:pPr lvl="1"/>
            <a:r>
              <a:rPr lang="en-US" dirty="0"/>
              <a:t>Monitoring over time</a:t>
            </a:r>
          </a:p>
          <a:p>
            <a:pPr lvl="1"/>
            <a:r>
              <a:rPr lang="en-US" dirty="0"/>
              <a:t>Assuring long-term sustainability</a:t>
            </a:r>
          </a:p>
          <a:p>
            <a:pPr lvl="1"/>
            <a:endParaRPr lang="en-US" dirty="0"/>
          </a:p>
        </p:txBody>
      </p:sp>
      <p:sp>
        <p:nvSpPr>
          <p:cNvPr id="6" name="Title 5">
            <a:extLst>
              <a:ext uri="{FF2B5EF4-FFF2-40B4-BE49-F238E27FC236}">
                <a16:creationId xmlns:a16="http://schemas.microsoft.com/office/drawing/2014/main" id="{EA312445-6583-46FF-A679-87972AD0E337}"/>
              </a:ext>
            </a:extLst>
          </p:cNvPr>
          <p:cNvSpPr>
            <a:spLocks noGrp="1"/>
          </p:cNvSpPr>
          <p:nvPr>
            <p:ph type="ctrTitle"/>
          </p:nvPr>
        </p:nvSpPr>
        <p:spPr/>
        <p:txBody>
          <a:bodyPr/>
          <a:lstStyle/>
          <a:p>
            <a:r>
              <a:rPr lang="en-US" dirty="0"/>
              <a:t>Metrics – When?</a:t>
            </a:r>
          </a:p>
        </p:txBody>
      </p:sp>
      <p:sp>
        <p:nvSpPr>
          <p:cNvPr id="2" name="Slide Number Placeholder 1">
            <a:extLst>
              <a:ext uri="{FF2B5EF4-FFF2-40B4-BE49-F238E27FC236}">
                <a16:creationId xmlns:a16="http://schemas.microsoft.com/office/drawing/2014/main" id="{FA4F5771-61C8-44EF-A27F-B26A42619E27}"/>
              </a:ext>
            </a:extLst>
          </p:cNvPr>
          <p:cNvSpPr>
            <a:spLocks noGrp="1"/>
          </p:cNvSpPr>
          <p:nvPr>
            <p:ph type="sldNum" sz="quarter" idx="12"/>
          </p:nvPr>
        </p:nvSpPr>
        <p:spPr/>
        <p:txBody>
          <a:bodyPr/>
          <a:lstStyle/>
          <a:p>
            <a:fld id="{1EA85E74-CFD1-43C2-9168-DB4B3F980C18}" type="slidenum">
              <a:rPr lang="en-US" smtClean="0"/>
              <a:t>15</a:t>
            </a:fld>
            <a:endParaRPr lang="en-US"/>
          </a:p>
        </p:txBody>
      </p:sp>
      <p:pic>
        <p:nvPicPr>
          <p:cNvPr id="7" name="Picture 6">
            <a:extLst>
              <a:ext uri="{FF2B5EF4-FFF2-40B4-BE49-F238E27FC236}">
                <a16:creationId xmlns:a16="http://schemas.microsoft.com/office/drawing/2014/main" id="{8FA74B0A-E2B5-4AFE-8207-3D6512A571E0}"/>
              </a:ext>
            </a:extLst>
          </p:cNvPr>
          <p:cNvPicPr>
            <a:picLocks noChangeAspect="1"/>
          </p:cNvPicPr>
          <p:nvPr/>
        </p:nvPicPr>
        <p:blipFill>
          <a:blip r:embed="rId2"/>
          <a:stretch>
            <a:fillRect/>
          </a:stretch>
        </p:blipFill>
        <p:spPr>
          <a:xfrm>
            <a:off x="677345" y="6032299"/>
            <a:ext cx="672193" cy="658062"/>
          </a:xfrm>
          <a:prstGeom prst="rect">
            <a:avLst/>
          </a:prstGeom>
        </p:spPr>
      </p:pic>
      <p:sp>
        <p:nvSpPr>
          <p:cNvPr id="8" name="TextBox 7">
            <a:extLst>
              <a:ext uri="{FF2B5EF4-FFF2-40B4-BE49-F238E27FC236}">
                <a16:creationId xmlns:a16="http://schemas.microsoft.com/office/drawing/2014/main" id="{56641540-4ABE-4135-BA8D-235E97143955}"/>
              </a:ext>
            </a:extLst>
          </p:cNvPr>
          <p:cNvSpPr txBox="1"/>
          <p:nvPr/>
        </p:nvSpPr>
        <p:spPr>
          <a:xfrm>
            <a:off x="1430683"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291969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1C0AF65-3748-4486-93F3-A31AFD8B51AF}"/>
              </a:ext>
            </a:extLst>
          </p:cNvPr>
          <p:cNvSpPr txBox="1">
            <a:spLocks/>
          </p:cNvSpPr>
          <p:nvPr/>
        </p:nvSpPr>
        <p:spPr>
          <a:xfrm>
            <a:off x="1238250" y="2260600"/>
            <a:ext cx="9715500" cy="19685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6000" dirty="0">
              <a:solidFill>
                <a:srgbClr val="FF0000"/>
              </a:solidFill>
            </a:endParaRPr>
          </a:p>
          <a:p>
            <a:pPr marL="0" indent="0">
              <a:buFont typeface="Arial" panose="020B0604020202020204" pitchFamily="34" charset="0"/>
              <a:buNone/>
            </a:pPr>
            <a:r>
              <a:rPr lang="en-US" sz="8000" dirty="0">
                <a:solidFill>
                  <a:srgbClr val="C00000"/>
                </a:solidFill>
              </a:rPr>
              <a:t>“Measure what matters”</a:t>
            </a:r>
          </a:p>
        </p:txBody>
      </p:sp>
      <p:sp>
        <p:nvSpPr>
          <p:cNvPr id="6" name="Title 5">
            <a:extLst>
              <a:ext uri="{FF2B5EF4-FFF2-40B4-BE49-F238E27FC236}">
                <a16:creationId xmlns:a16="http://schemas.microsoft.com/office/drawing/2014/main" id="{7CE5698A-2B7E-4EC1-BF05-7EC8A3D4CE79}"/>
              </a:ext>
            </a:extLst>
          </p:cNvPr>
          <p:cNvSpPr>
            <a:spLocks noGrp="1"/>
          </p:cNvSpPr>
          <p:nvPr>
            <p:ph type="ctrTitle"/>
          </p:nvPr>
        </p:nvSpPr>
        <p:spPr/>
        <p:txBody>
          <a:bodyPr/>
          <a:lstStyle/>
          <a:p>
            <a:r>
              <a:rPr lang="en-US" dirty="0"/>
              <a:t>Metric Selection</a:t>
            </a:r>
          </a:p>
        </p:txBody>
      </p:sp>
      <p:sp>
        <p:nvSpPr>
          <p:cNvPr id="2" name="Slide Number Placeholder 1">
            <a:extLst>
              <a:ext uri="{FF2B5EF4-FFF2-40B4-BE49-F238E27FC236}">
                <a16:creationId xmlns:a16="http://schemas.microsoft.com/office/drawing/2014/main" id="{8349F14D-57EF-441F-998E-A8EBFBD55CD0}"/>
              </a:ext>
            </a:extLst>
          </p:cNvPr>
          <p:cNvSpPr>
            <a:spLocks noGrp="1"/>
          </p:cNvSpPr>
          <p:nvPr>
            <p:ph type="sldNum" sz="quarter" idx="12"/>
          </p:nvPr>
        </p:nvSpPr>
        <p:spPr/>
        <p:txBody>
          <a:bodyPr/>
          <a:lstStyle/>
          <a:p>
            <a:fld id="{1EA85E74-CFD1-43C2-9168-DB4B3F980C18}" type="slidenum">
              <a:rPr lang="en-US" smtClean="0"/>
              <a:t>16</a:t>
            </a:fld>
            <a:endParaRPr lang="en-US"/>
          </a:p>
        </p:txBody>
      </p:sp>
      <p:pic>
        <p:nvPicPr>
          <p:cNvPr id="7" name="Picture 6">
            <a:extLst>
              <a:ext uri="{FF2B5EF4-FFF2-40B4-BE49-F238E27FC236}">
                <a16:creationId xmlns:a16="http://schemas.microsoft.com/office/drawing/2014/main" id="{AB455CCE-7827-4146-8126-2B0DC54092DA}"/>
              </a:ext>
            </a:extLst>
          </p:cNvPr>
          <p:cNvPicPr>
            <a:picLocks noChangeAspect="1"/>
          </p:cNvPicPr>
          <p:nvPr/>
        </p:nvPicPr>
        <p:blipFill>
          <a:blip r:embed="rId3"/>
          <a:stretch>
            <a:fillRect/>
          </a:stretch>
        </p:blipFill>
        <p:spPr>
          <a:xfrm>
            <a:off x="665770" y="6122394"/>
            <a:ext cx="672193" cy="658062"/>
          </a:xfrm>
          <a:prstGeom prst="rect">
            <a:avLst/>
          </a:prstGeom>
        </p:spPr>
      </p:pic>
      <p:sp>
        <p:nvSpPr>
          <p:cNvPr id="8" name="TextBox 7">
            <a:extLst>
              <a:ext uri="{FF2B5EF4-FFF2-40B4-BE49-F238E27FC236}">
                <a16:creationId xmlns:a16="http://schemas.microsoft.com/office/drawing/2014/main" id="{F4A4493D-A479-480C-AE37-FEF9CC833BF5}"/>
              </a:ext>
            </a:extLst>
          </p:cNvPr>
          <p:cNvSpPr txBox="1"/>
          <p:nvPr/>
        </p:nvSpPr>
        <p:spPr>
          <a:xfrm>
            <a:off x="1419108" y="6516337"/>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377542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2837044-09A9-4573-ABBE-A166801820D7}"/>
              </a:ext>
            </a:extLst>
          </p:cNvPr>
          <p:cNvSpPr txBox="1">
            <a:spLocks/>
          </p:cNvSpPr>
          <p:nvPr/>
        </p:nvSpPr>
        <p:spPr>
          <a:xfrm>
            <a:off x="381966" y="1865512"/>
            <a:ext cx="7477244" cy="389037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Time (e.g., length of stay, turnaround time, wait time)</a:t>
            </a:r>
          </a:p>
          <a:p>
            <a:r>
              <a:rPr lang="en-US" dirty="0"/>
              <a:t>Defects (e.g., Errors)</a:t>
            </a:r>
          </a:p>
          <a:p>
            <a:r>
              <a:rPr lang="en-US" dirty="0"/>
              <a:t>Counts (e.g., numbers of patients)</a:t>
            </a:r>
          </a:p>
          <a:p>
            <a:r>
              <a:rPr lang="en-US" dirty="0"/>
              <a:t>Scores (e.g., Satisfaction)</a:t>
            </a:r>
          </a:p>
          <a:p>
            <a:r>
              <a:rPr lang="en-US" dirty="0"/>
              <a:t>Efficiency</a:t>
            </a:r>
          </a:p>
        </p:txBody>
      </p:sp>
      <p:sp>
        <p:nvSpPr>
          <p:cNvPr id="6" name="Content Placeholder 3">
            <a:extLst>
              <a:ext uri="{FF2B5EF4-FFF2-40B4-BE49-F238E27FC236}">
                <a16:creationId xmlns:a16="http://schemas.microsoft.com/office/drawing/2014/main" id="{8FF3052D-92CF-4B30-8ED4-3CFD57C6D4B1}"/>
              </a:ext>
            </a:extLst>
          </p:cNvPr>
          <p:cNvSpPr txBox="1">
            <a:spLocks/>
          </p:cNvSpPr>
          <p:nvPr/>
        </p:nvSpPr>
        <p:spPr>
          <a:xfrm>
            <a:off x="8007109" y="1865512"/>
            <a:ext cx="3352800" cy="364503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Productivity</a:t>
            </a:r>
          </a:p>
          <a:p>
            <a:r>
              <a:rPr lang="en-US" dirty="0"/>
              <a:t>Safety</a:t>
            </a:r>
          </a:p>
          <a:p>
            <a:r>
              <a:rPr lang="en-US" dirty="0"/>
              <a:t>Compliance</a:t>
            </a:r>
          </a:p>
          <a:p>
            <a:r>
              <a:rPr lang="en-US" dirty="0"/>
              <a:t>Cost</a:t>
            </a:r>
          </a:p>
          <a:p>
            <a:r>
              <a:rPr lang="en-US" dirty="0"/>
              <a:t>Value</a:t>
            </a:r>
          </a:p>
          <a:p>
            <a:r>
              <a:rPr lang="en-US" dirty="0"/>
              <a:t>Throughput/ Flow</a:t>
            </a:r>
          </a:p>
          <a:p>
            <a:r>
              <a:rPr lang="en-US" dirty="0"/>
              <a:t>Access</a:t>
            </a:r>
          </a:p>
          <a:p>
            <a:endParaRPr lang="en-US" dirty="0"/>
          </a:p>
        </p:txBody>
      </p:sp>
      <p:sp>
        <p:nvSpPr>
          <p:cNvPr id="7" name="Title 6">
            <a:extLst>
              <a:ext uri="{FF2B5EF4-FFF2-40B4-BE49-F238E27FC236}">
                <a16:creationId xmlns:a16="http://schemas.microsoft.com/office/drawing/2014/main" id="{932AC041-08B3-443D-9B48-FBBC13080246}"/>
              </a:ext>
            </a:extLst>
          </p:cNvPr>
          <p:cNvSpPr>
            <a:spLocks noGrp="1"/>
          </p:cNvSpPr>
          <p:nvPr>
            <p:ph type="ctrTitle"/>
          </p:nvPr>
        </p:nvSpPr>
        <p:spPr>
          <a:xfrm>
            <a:off x="1714984" y="821344"/>
            <a:ext cx="8762031" cy="563524"/>
          </a:xfrm>
        </p:spPr>
        <p:txBody>
          <a:bodyPr>
            <a:noAutofit/>
          </a:bodyPr>
          <a:lstStyle/>
          <a:p>
            <a:r>
              <a:rPr lang="en-US" dirty="0"/>
              <a:t>What are some things that you can measure?</a:t>
            </a:r>
            <a:br>
              <a:rPr lang="en-US" dirty="0"/>
            </a:br>
            <a:endParaRPr lang="en-US" dirty="0"/>
          </a:p>
        </p:txBody>
      </p:sp>
      <p:sp>
        <p:nvSpPr>
          <p:cNvPr id="2" name="Slide Number Placeholder 1">
            <a:extLst>
              <a:ext uri="{FF2B5EF4-FFF2-40B4-BE49-F238E27FC236}">
                <a16:creationId xmlns:a16="http://schemas.microsoft.com/office/drawing/2014/main" id="{9CB133F5-F473-4861-934B-25FDEB2BBE66}"/>
              </a:ext>
            </a:extLst>
          </p:cNvPr>
          <p:cNvSpPr>
            <a:spLocks noGrp="1"/>
          </p:cNvSpPr>
          <p:nvPr>
            <p:ph type="sldNum" sz="quarter" idx="12"/>
          </p:nvPr>
        </p:nvSpPr>
        <p:spPr/>
        <p:txBody>
          <a:bodyPr/>
          <a:lstStyle/>
          <a:p>
            <a:fld id="{1EA85E74-CFD1-43C2-9168-DB4B3F980C18}" type="slidenum">
              <a:rPr lang="en-US" smtClean="0"/>
              <a:t>17</a:t>
            </a:fld>
            <a:endParaRPr lang="en-US"/>
          </a:p>
        </p:txBody>
      </p:sp>
      <p:grpSp>
        <p:nvGrpSpPr>
          <p:cNvPr id="3" name="Group 2">
            <a:extLst>
              <a:ext uri="{FF2B5EF4-FFF2-40B4-BE49-F238E27FC236}">
                <a16:creationId xmlns:a16="http://schemas.microsoft.com/office/drawing/2014/main" id="{38C2C1B4-816C-4E50-B12C-6C926EF77D84}"/>
              </a:ext>
            </a:extLst>
          </p:cNvPr>
          <p:cNvGrpSpPr/>
          <p:nvPr/>
        </p:nvGrpSpPr>
        <p:grpSpPr>
          <a:xfrm>
            <a:off x="781517" y="6032299"/>
            <a:ext cx="3496538" cy="670942"/>
            <a:chOff x="411127" y="6032299"/>
            <a:chExt cx="3496538" cy="670942"/>
          </a:xfrm>
        </p:grpSpPr>
        <p:pic>
          <p:nvPicPr>
            <p:cNvPr id="8" name="Picture 7">
              <a:extLst>
                <a:ext uri="{FF2B5EF4-FFF2-40B4-BE49-F238E27FC236}">
                  <a16:creationId xmlns:a16="http://schemas.microsoft.com/office/drawing/2014/main" id="{EBEAB677-2501-4E26-8F8C-D11682F6BCA3}"/>
                </a:ext>
              </a:extLst>
            </p:cNvPr>
            <p:cNvPicPr>
              <a:picLocks noChangeAspect="1"/>
            </p:cNvPicPr>
            <p:nvPr/>
          </p:nvPicPr>
          <p:blipFill>
            <a:blip r:embed="rId2"/>
            <a:stretch>
              <a:fillRect/>
            </a:stretch>
          </p:blipFill>
          <p:spPr>
            <a:xfrm>
              <a:off x="411127" y="6032299"/>
              <a:ext cx="672193" cy="658062"/>
            </a:xfrm>
            <a:prstGeom prst="rect">
              <a:avLst/>
            </a:prstGeom>
          </p:spPr>
        </p:pic>
        <p:sp>
          <p:nvSpPr>
            <p:cNvPr id="9" name="TextBox 8">
              <a:extLst>
                <a:ext uri="{FF2B5EF4-FFF2-40B4-BE49-F238E27FC236}">
                  <a16:creationId xmlns:a16="http://schemas.microsoft.com/office/drawing/2014/main" id="{026D8F7E-6578-473C-BBE5-F0990375CF2E}"/>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grpSp>
    </p:spTree>
    <p:extLst>
      <p:ext uri="{BB962C8B-B14F-4D97-AF65-F5344CB8AC3E}">
        <p14:creationId xmlns:p14="http://schemas.microsoft.com/office/powerpoint/2010/main" val="322826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D7B993-64CB-4F0F-9B14-57B85D604E08}"/>
              </a:ext>
            </a:extLst>
          </p:cNvPr>
          <p:cNvGrpSpPr/>
          <p:nvPr/>
        </p:nvGrpSpPr>
        <p:grpSpPr>
          <a:xfrm>
            <a:off x="2568575" y="2119808"/>
            <a:ext cx="7054850" cy="2618384"/>
            <a:chOff x="2260600" y="2605484"/>
            <a:chExt cx="7054850" cy="2618384"/>
          </a:xfrm>
        </p:grpSpPr>
        <p:sp>
          <p:nvSpPr>
            <p:cNvPr id="5" name="Equal 3">
              <a:extLst>
                <a:ext uri="{FF2B5EF4-FFF2-40B4-BE49-F238E27FC236}">
                  <a16:creationId xmlns:a16="http://schemas.microsoft.com/office/drawing/2014/main" id="{C720D7EE-296A-486F-A068-6DA7E4A1F3DC}"/>
                </a:ext>
              </a:extLst>
            </p:cNvPr>
            <p:cNvSpPr/>
            <p:nvPr/>
          </p:nvSpPr>
          <p:spPr>
            <a:xfrm>
              <a:off x="2260600" y="3429000"/>
              <a:ext cx="914400" cy="914400"/>
            </a:xfrm>
            <a:prstGeom prst="mathEqual">
              <a:avLst/>
            </a:prstGeom>
            <a:solidFill>
              <a:srgbClr val="003296"/>
            </a:solidFill>
            <a:ln>
              <a:solidFill>
                <a:srgbClr val="0032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6" name="Straight Connector 5">
              <a:extLst>
                <a:ext uri="{FF2B5EF4-FFF2-40B4-BE49-F238E27FC236}">
                  <a16:creationId xmlns:a16="http://schemas.microsoft.com/office/drawing/2014/main" id="{0A53D567-BBCA-4C71-888D-EAB180D4CE6C}"/>
                </a:ext>
              </a:extLst>
            </p:cNvPr>
            <p:cNvCxnSpPr/>
            <p:nvPr/>
          </p:nvCxnSpPr>
          <p:spPr>
            <a:xfrm>
              <a:off x="3714750" y="3900686"/>
              <a:ext cx="5600700" cy="14486"/>
            </a:xfrm>
            <a:prstGeom prst="line">
              <a:avLst/>
            </a:prstGeom>
            <a:ln w="76200">
              <a:solidFill>
                <a:srgbClr val="00329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FE6F4A-C35C-41A5-A0B7-1C70F957B943}"/>
                </a:ext>
              </a:extLst>
            </p:cNvPr>
            <p:cNvSpPr txBox="1"/>
            <p:nvPr/>
          </p:nvSpPr>
          <p:spPr>
            <a:xfrm>
              <a:off x="4295208" y="2605484"/>
              <a:ext cx="3975897" cy="923330"/>
            </a:xfrm>
            <a:prstGeom prst="rect">
              <a:avLst/>
            </a:prstGeom>
            <a:noFill/>
          </p:spPr>
          <p:txBody>
            <a:bodyPr wrap="none" rtlCol="0">
              <a:spAutoFit/>
            </a:bodyPr>
            <a:lstStyle/>
            <a:p>
              <a:r>
                <a:rPr lang="en-US" sz="5400" b="1" dirty="0">
                  <a:solidFill>
                    <a:srgbClr val="ED7D31"/>
                  </a:solidFill>
                </a:rPr>
                <a:t>NUMERATOR</a:t>
              </a:r>
            </a:p>
          </p:txBody>
        </p:sp>
        <p:sp>
          <p:nvSpPr>
            <p:cNvPr id="8" name="TextBox 7">
              <a:extLst>
                <a:ext uri="{FF2B5EF4-FFF2-40B4-BE49-F238E27FC236}">
                  <a16:creationId xmlns:a16="http://schemas.microsoft.com/office/drawing/2014/main" id="{8D2195FA-53CC-4424-8664-EF37FBBD08C7}"/>
                </a:ext>
              </a:extLst>
            </p:cNvPr>
            <p:cNvSpPr txBox="1"/>
            <p:nvPr/>
          </p:nvSpPr>
          <p:spPr>
            <a:xfrm>
              <a:off x="3943350" y="4300538"/>
              <a:ext cx="4679614" cy="923330"/>
            </a:xfrm>
            <a:prstGeom prst="rect">
              <a:avLst/>
            </a:prstGeom>
            <a:noFill/>
          </p:spPr>
          <p:txBody>
            <a:bodyPr wrap="none" rtlCol="0">
              <a:spAutoFit/>
            </a:bodyPr>
            <a:lstStyle/>
            <a:p>
              <a:r>
                <a:rPr lang="en-US" sz="5400" b="1" dirty="0">
                  <a:solidFill>
                    <a:srgbClr val="70AD47"/>
                  </a:solidFill>
                </a:rPr>
                <a:t>DENOMINATOR</a:t>
              </a:r>
            </a:p>
          </p:txBody>
        </p:sp>
      </p:grpSp>
      <p:sp>
        <p:nvSpPr>
          <p:cNvPr id="9" name="Title 8">
            <a:extLst>
              <a:ext uri="{FF2B5EF4-FFF2-40B4-BE49-F238E27FC236}">
                <a16:creationId xmlns:a16="http://schemas.microsoft.com/office/drawing/2014/main" id="{7B90A178-D43F-48D6-A936-63400E5920E8}"/>
              </a:ext>
            </a:extLst>
          </p:cNvPr>
          <p:cNvSpPr>
            <a:spLocks noGrp="1"/>
          </p:cNvSpPr>
          <p:nvPr>
            <p:ph type="ctrTitle"/>
          </p:nvPr>
        </p:nvSpPr>
        <p:spPr>
          <a:xfrm>
            <a:off x="3505202" y="826092"/>
            <a:ext cx="5181596" cy="563524"/>
          </a:xfrm>
        </p:spPr>
        <p:txBody>
          <a:bodyPr/>
          <a:lstStyle/>
          <a:p>
            <a:r>
              <a:rPr lang="en-US" dirty="0"/>
              <a:t>Key Elements of a Metric</a:t>
            </a:r>
          </a:p>
        </p:txBody>
      </p:sp>
      <p:sp>
        <p:nvSpPr>
          <p:cNvPr id="2" name="Slide Number Placeholder 1">
            <a:extLst>
              <a:ext uri="{FF2B5EF4-FFF2-40B4-BE49-F238E27FC236}">
                <a16:creationId xmlns:a16="http://schemas.microsoft.com/office/drawing/2014/main" id="{CD877DEE-D273-4984-B5D5-32892687D2DE}"/>
              </a:ext>
            </a:extLst>
          </p:cNvPr>
          <p:cNvSpPr>
            <a:spLocks noGrp="1"/>
          </p:cNvSpPr>
          <p:nvPr>
            <p:ph type="sldNum" sz="quarter" idx="12"/>
          </p:nvPr>
        </p:nvSpPr>
        <p:spPr/>
        <p:txBody>
          <a:bodyPr/>
          <a:lstStyle/>
          <a:p>
            <a:fld id="{1EA85E74-CFD1-43C2-9168-DB4B3F980C18}" type="slidenum">
              <a:rPr lang="en-US" smtClean="0"/>
              <a:t>18</a:t>
            </a:fld>
            <a:endParaRPr lang="en-US"/>
          </a:p>
        </p:txBody>
      </p:sp>
      <p:grpSp>
        <p:nvGrpSpPr>
          <p:cNvPr id="4" name="Group 3">
            <a:extLst>
              <a:ext uri="{FF2B5EF4-FFF2-40B4-BE49-F238E27FC236}">
                <a16:creationId xmlns:a16="http://schemas.microsoft.com/office/drawing/2014/main" id="{5C02E6CC-0A00-4C73-81B9-4338E08CFDA6}"/>
              </a:ext>
            </a:extLst>
          </p:cNvPr>
          <p:cNvGrpSpPr/>
          <p:nvPr/>
        </p:nvGrpSpPr>
        <p:grpSpPr>
          <a:xfrm>
            <a:off x="749522" y="6052030"/>
            <a:ext cx="3496538" cy="670942"/>
            <a:chOff x="411127" y="6032299"/>
            <a:chExt cx="3496538" cy="670942"/>
          </a:xfrm>
        </p:grpSpPr>
        <p:pic>
          <p:nvPicPr>
            <p:cNvPr id="12" name="Picture 11">
              <a:extLst>
                <a:ext uri="{FF2B5EF4-FFF2-40B4-BE49-F238E27FC236}">
                  <a16:creationId xmlns:a16="http://schemas.microsoft.com/office/drawing/2014/main" id="{50B6421A-B27C-4A2A-87DB-0E517D08FD04}"/>
                </a:ext>
              </a:extLst>
            </p:cNvPr>
            <p:cNvPicPr>
              <a:picLocks noChangeAspect="1"/>
            </p:cNvPicPr>
            <p:nvPr/>
          </p:nvPicPr>
          <p:blipFill>
            <a:blip r:embed="rId2"/>
            <a:stretch>
              <a:fillRect/>
            </a:stretch>
          </p:blipFill>
          <p:spPr>
            <a:xfrm>
              <a:off x="411127" y="6032299"/>
              <a:ext cx="672193" cy="658062"/>
            </a:xfrm>
            <a:prstGeom prst="rect">
              <a:avLst/>
            </a:prstGeom>
          </p:spPr>
        </p:pic>
        <p:sp>
          <p:nvSpPr>
            <p:cNvPr id="13" name="TextBox 12">
              <a:extLst>
                <a:ext uri="{FF2B5EF4-FFF2-40B4-BE49-F238E27FC236}">
                  <a16:creationId xmlns:a16="http://schemas.microsoft.com/office/drawing/2014/main" id="{39273193-23F9-4B66-8F7F-6D9A1B5D4D18}"/>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grpSp>
    </p:spTree>
    <p:extLst>
      <p:ext uri="{BB962C8B-B14F-4D97-AF65-F5344CB8AC3E}">
        <p14:creationId xmlns:p14="http://schemas.microsoft.com/office/powerpoint/2010/main" val="427363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3EAC2-32DF-49B4-BF51-19D64A1562E5}"/>
              </a:ext>
            </a:extLst>
          </p:cNvPr>
          <p:cNvSpPr txBox="1">
            <a:spLocks/>
          </p:cNvSpPr>
          <p:nvPr/>
        </p:nvSpPr>
        <p:spPr>
          <a:xfrm>
            <a:off x="914404" y="1520190"/>
            <a:ext cx="1066799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 tool to rank order potential solutions according to degree of impact and amount of effort</a:t>
            </a:r>
          </a:p>
          <a:p>
            <a:pPr marL="0" indent="0">
              <a:buFont typeface="Arial" panose="020B0604020202020204" pitchFamily="34" charset="0"/>
              <a:buNone/>
            </a:pPr>
            <a:endParaRPr lang="en-GB" sz="1100" dirty="0"/>
          </a:p>
          <a:p>
            <a:pPr marL="0" indent="0">
              <a:buFont typeface="Arial" panose="020B0604020202020204" pitchFamily="34" charset="0"/>
              <a:buNone/>
            </a:pPr>
            <a:r>
              <a:rPr lang="en-US" b="1" dirty="0"/>
              <a:t>WHY </a:t>
            </a:r>
            <a:endParaRPr lang="en-US" dirty="0"/>
          </a:p>
          <a:p>
            <a:r>
              <a:rPr lang="en-GB" dirty="0"/>
              <a:t>Allows input from the team, especially those who know the process first-hand, on the potential solutions </a:t>
            </a:r>
          </a:p>
          <a:p>
            <a:r>
              <a:rPr lang="en-GB" dirty="0"/>
              <a:t>Provides an organized process to elicit thoughtful discussion and consensus on the potential impact of a solution and the degree of effort required to create that impact </a:t>
            </a:r>
          </a:p>
          <a:p>
            <a:r>
              <a:rPr lang="en-GB" dirty="0"/>
              <a:t>Allows prioritization of potential solutions </a:t>
            </a:r>
          </a:p>
          <a:p>
            <a:endParaRPr lang="en-US" dirty="0"/>
          </a:p>
        </p:txBody>
      </p:sp>
      <p:sp>
        <p:nvSpPr>
          <p:cNvPr id="6" name="Title 5">
            <a:extLst>
              <a:ext uri="{FF2B5EF4-FFF2-40B4-BE49-F238E27FC236}">
                <a16:creationId xmlns:a16="http://schemas.microsoft.com/office/drawing/2014/main" id="{2DBAF54E-1AE1-47F9-8BF9-93DBF01D39DE}"/>
              </a:ext>
            </a:extLst>
          </p:cNvPr>
          <p:cNvSpPr>
            <a:spLocks noGrp="1"/>
          </p:cNvSpPr>
          <p:nvPr>
            <p:ph type="ctrTitle"/>
          </p:nvPr>
        </p:nvSpPr>
        <p:spPr>
          <a:xfrm>
            <a:off x="914404" y="914406"/>
            <a:ext cx="10866469" cy="563524"/>
          </a:xfrm>
        </p:spPr>
        <p:txBody>
          <a:bodyPr>
            <a:normAutofit fontScale="90000"/>
          </a:bodyPr>
          <a:lstStyle/>
          <a:p>
            <a:r>
              <a:rPr lang="en-US" sz="3600" dirty="0"/>
              <a:t>Impact / Effort Grid: </a:t>
            </a:r>
            <a:r>
              <a:rPr lang="en-US" sz="3600" dirty="0">
                <a:solidFill>
                  <a:srgbClr val="C00000"/>
                </a:solidFill>
              </a:rPr>
              <a:t>A Tool for Prioritizing Opportunities</a:t>
            </a:r>
            <a:br>
              <a:rPr lang="en-US" dirty="0"/>
            </a:br>
            <a:endParaRPr lang="en-US" dirty="0"/>
          </a:p>
        </p:txBody>
      </p:sp>
      <p:sp>
        <p:nvSpPr>
          <p:cNvPr id="2" name="Slide Number Placeholder 1">
            <a:extLst>
              <a:ext uri="{FF2B5EF4-FFF2-40B4-BE49-F238E27FC236}">
                <a16:creationId xmlns:a16="http://schemas.microsoft.com/office/drawing/2014/main" id="{1EBA0FC4-7281-4EE9-BF9F-466BFF79AB74}"/>
              </a:ext>
            </a:extLst>
          </p:cNvPr>
          <p:cNvSpPr>
            <a:spLocks noGrp="1"/>
          </p:cNvSpPr>
          <p:nvPr>
            <p:ph type="sldNum" sz="quarter" idx="12"/>
          </p:nvPr>
        </p:nvSpPr>
        <p:spPr/>
        <p:txBody>
          <a:bodyPr/>
          <a:lstStyle/>
          <a:p>
            <a:fld id="{1EA85E74-CFD1-43C2-9168-DB4B3F980C18}" type="slidenum">
              <a:rPr lang="en-US" smtClean="0"/>
              <a:t>19</a:t>
            </a:fld>
            <a:endParaRPr lang="en-US"/>
          </a:p>
        </p:txBody>
      </p:sp>
      <p:pic>
        <p:nvPicPr>
          <p:cNvPr id="5" name="Picture 4">
            <a:extLst>
              <a:ext uri="{FF2B5EF4-FFF2-40B4-BE49-F238E27FC236}">
                <a16:creationId xmlns:a16="http://schemas.microsoft.com/office/drawing/2014/main" id="{FB261F66-9E20-4306-AA3E-8D4A171537E8}"/>
              </a:ext>
            </a:extLst>
          </p:cNvPr>
          <p:cNvPicPr>
            <a:picLocks noChangeAspect="1"/>
          </p:cNvPicPr>
          <p:nvPr/>
        </p:nvPicPr>
        <p:blipFill>
          <a:blip r:embed="rId2"/>
          <a:stretch>
            <a:fillRect/>
          </a:stretch>
        </p:blipFill>
        <p:spPr>
          <a:xfrm>
            <a:off x="723643" y="6067556"/>
            <a:ext cx="672193" cy="658062"/>
          </a:xfrm>
          <a:prstGeom prst="rect">
            <a:avLst/>
          </a:prstGeom>
        </p:spPr>
      </p:pic>
      <p:sp>
        <p:nvSpPr>
          <p:cNvPr id="7" name="TextBox 6">
            <a:extLst>
              <a:ext uri="{FF2B5EF4-FFF2-40B4-BE49-F238E27FC236}">
                <a16:creationId xmlns:a16="http://schemas.microsoft.com/office/drawing/2014/main" id="{B2B36A51-2639-4EE1-BE8D-EF8A6A2752A4}"/>
              </a:ext>
            </a:extLst>
          </p:cNvPr>
          <p:cNvSpPr txBox="1"/>
          <p:nvPr/>
        </p:nvSpPr>
        <p:spPr>
          <a:xfrm>
            <a:off x="1476981" y="6461499"/>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294145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4BA5FE5-D709-4038-A3AE-97E650F861B3}"/>
              </a:ext>
            </a:extLst>
          </p:cNvPr>
          <p:cNvSpPr>
            <a:spLocks noGrp="1"/>
          </p:cNvSpPr>
          <p:nvPr>
            <p:ph type="sldNum" sz="quarter" idx="12"/>
          </p:nvPr>
        </p:nvSpPr>
        <p:spPr/>
        <p:txBody>
          <a:bodyPr/>
          <a:lstStyle/>
          <a:p>
            <a:fld id="{FB2A763F-E5B9-436E-BBED-1AE01C6D1512}" type="slidenum">
              <a:rPr lang="en-US" smtClean="0"/>
              <a:t>2</a:t>
            </a:fld>
            <a:endParaRPr lang="en-US"/>
          </a:p>
        </p:txBody>
      </p:sp>
      <p:pic>
        <p:nvPicPr>
          <p:cNvPr id="8" name="Picture 7">
            <a:extLst>
              <a:ext uri="{FF2B5EF4-FFF2-40B4-BE49-F238E27FC236}">
                <a16:creationId xmlns:a16="http://schemas.microsoft.com/office/drawing/2014/main" id="{560EDFE4-F6AD-4241-BEE0-3A6D9BB9D34F}"/>
              </a:ext>
            </a:extLst>
          </p:cNvPr>
          <p:cNvPicPr>
            <a:picLocks noChangeAspect="1"/>
          </p:cNvPicPr>
          <p:nvPr/>
        </p:nvPicPr>
        <p:blipFill>
          <a:blip r:embed="rId3"/>
          <a:stretch>
            <a:fillRect/>
          </a:stretch>
        </p:blipFill>
        <p:spPr>
          <a:xfrm>
            <a:off x="819760" y="6032299"/>
            <a:ext cx="672193" cy="658062"/>
          </a:xfrm>
          <a:prstGeom prst="rect">
            <a:avLst/>
          </a:prstGeom>
        </p:spPr>
      </p:pic>
      <p:sp>
        <p:nvSpPr>
          <p:cNvPr id="9" name="TextBox 8">
            <a:extLst>
              <a:ext uri="{FF2B5EF4-FFF2-40B4-BE49-F238E27FC236}">
                <a16:creationId xmlns:a16="http://schemas.microsoft.com/office/drawing/2014/main" id="{2CA93099-E4C6-4D26-8BC5-565ECAA17884}"/>
              </a:ext>
            </a:extLst>
          </p:cNvPr>
          <p:cNvSpPr txBox="1"/>
          <p:nvPr/>
        </p:nvSpPr>
        <p:spPr>
          <a:xfrm>
            <a:off x="1656781" y="3105834"/>
            <a:ext cx="8878437" cy="646331"/>
          </a:xfrm>
          <a:prstGeom prst="rect">
            <a:avLst/>
          </a:prstGeom>
          <a:noFill/>
        </p:spPr>
        <p:txBody>
          <a:bodyPr wrap="square" lIns="91440" tIns="45720" rIns="91440" bIns="45720" rtlCol="0" anchor="t">
            <a:spAutoFit/>
          </a:bodyPr>
          <a:lstStyle/>
          <a:p>
            <a:pPr defTabSz="1097280"/>
            <a:r>
              <a:rPr lang="en-US" sz="1800" dirty="0">
                <a:solidFill>
                  <a:srgbClr val="000000"/>
                </a:solidFill>
                <a:latin typeface="Trebuchet MS"/>
              </a:rPr>
              <a:t>The presence of the Laboratory African Regional Collaboration (LARC) logo on slides</a:t>
            </a:r>
          </a:p>
          <a:p>
            <a:pPr defTabSz="1097280"/>
            <a:r>
              <a:rPr lang="en-US" sz="1800" dirty="0">
                <a:solidFill>
                  <a:srgbClr val="000000"/>
                </a:solidFill>
                <a:latin typeface="Trebuchet MS"/>
              </a:rPr>
              <a:t>indicates that content (in whole or in part) originates with the</a:t>
            </a:r>
            <a:r>
              <a:rPr lang="en-US" sz="1800" dirty="0">
                <a:solidFill>
                  <a:srgbClr val="004DA0"/>
                </a:solidFill>
                <a:latin typeface="Trebuchet MS"/>
              </a:rPr>
              <a:t> </a:t>
            </a:r>
            <a:r>
              <a:rPr lang="en-US" sz="1800" dirty="0">
                <a:solidFill>
                  <a:srgbClr val="004DA0"/>
                </a:solidFill>
                <a:latin typeface="Trebuchet MS"/>
                <a:hlinkClick r:id="rId4">
                  <a:extLst>
                    <a:ext uri="{A12FA001-AC4F-418D-AE19-62706E023703}">
                      <ahyp:hlinkClr xmlns:ahyp="http://schemas.microsoft.com/office/drawing/2018/hyperlinkcolor" val="tx"/>
                    </a:ext>
                  </a:extLst>
                </a:hlinkClick>
              </a:rPr>
              <a:t>LARC Program</a:t>
            </a:r>
            <a:r>
              <a:rPr lang="en-US" sz="1800" dirty="0">
                <a:solidFill>
                  <a:srgbClr val="004DA0"/>
                </a:solidFill>
                <a:latin typeface="Trebuchet MS"/>
              </a:rPr>
              <a:t> </a:t>
            </a:r>
          </a:p>
        </p:txBody>
      </p:sp>
      <p:sp>
        <p:nvSpPr>
          <p:cNvPr id="10" name="Arrow: Down 9">
            <a:extLst>
              <a:ext uri="{FF2B5EF4-FFF2-40B4-BE49-F238E27FC236}">
                <a16:creationId xmlns:a16="http://schemas.microsoft.com/office/drawing/2014/main" id="{BBFE2662-E133-4969-BF1D-50AB481F010F}"/>
              </a:ext>
            </a:extLst>
          </p:cNvPr>
          <p:cNvSpPr/>
          <p:nvPr/>
        </p:nvSpPr>
        <p:spPr>
          <a:xfrm rot="1960045">
            <a:off x="1402743" y="3994623"/>
            <a:ext cx="1120462" cy="1661374"/>
          </a:xfrm>
          <a:prstGeom prst="downArrow">
            <a:avLst/>
          </a:prstGeom>
          <a:solidFill>
            <a:schemeClr val="accent6">
              <a:lumMod val="40000"/>
              <a:lumOff val="60000"/>
            </a:schemeClr>
          </a:solidFill>
          <a:ln w="28575">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75000"/>
                  </a:schemeClr>
                </a:solidFill>
              </a:ln>
            </a:endParaRPr>
          </a:p>
        </p:txBody>
      </p:sp>
    </p:spTree>
    <p:extLst>
      <p:ext uri="{BB962C8B-B14F-4D97-AF65-F5344CB8AC3E}">
        <p14:creationId xmlns:p14="http://schemas.microsoft.com/office/powerpoint/2010/main" val="55599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B39FE-EBBF-475F-9C56-F667377BF510}"/>
              </a:ext>
            </a:extLst>
          </p:cNvPr>
          <p:cNvSpPr txBox="1">
            <a:spLocks/>
          </p:cNvSpPr>
          <p:nvPr/>
        </p:nvSpPr>
        <p:spPr>
          <a:xfrm>
            <a:off x="914128" y="1283341"/>
            <a:ext cx="109728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WHEN </a:t>
            </a:r>
            <a:endParaRPr lang="en-US" sz="2400" dirty="0"/>
          </a:p>
          <a:p>
            <a:r>
              <a:rPr lang="en-GB" sz="2400" dirty="0"/>
              <a:t>Prioritizing solutions/opportunities</a:t>
            </a:r>
          </a:p>
          <a:p>
            <a:r>
              <a:rPr lang="en-GB" sz="2400" dirty="0"/>
              <a:t>As additional solutions are generated following analysis of causes </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2400" b="1" dirty="0"/>
              <a:t>HOW </a:t>
            </a:r>
            <a:endParaRPr lang="en-US" sz="2400" dirty="0"/>
          </a:p>
          <a:p>
            <a:pPr marL="0" indent="0">
              <a:buFont typeface="Arial" panose="020B0604020202020204" pitchFamily="34" charset="0"/>
              <a:buNone/>
            </a:pPr>
            <a:r>
              <a:rPr lang="en-GB" sz="2400" dirty="0"/>
              <a:t>For each group, ask:</a:t>
            </a:r>
          </a:p>
          <a:p>
            <a:r>
              <a:rPr lang="en-GB" sz="2400" dirty="0"/>
              <a:t>“What would be the impact of this solution on the problem? HIGH (Major Improvement) or LOW (Minor Improvement)”</a:t>
            </a:r>
          </a:p>
          <a:p>
            <a:r>
              <a:rPr lang="en-GB" sz="2400" dirty="0"/>
              <a:t>Hold the self-stick note over the accompanying half of the grid</a:t>
            </a:r>
          </a:p>
          <a:p>
            <a:r>
              <a:rPr lang="en-GB" sz="2400" dirty="0"/>
              <a:t>Then ask, “How much effort would it require to accomplish this solution? EASY to do or HARD/Difficult to do)”</a:t>
            </a:r>
            <a:endParaRPr lang="en-US" sz="2400" dirty="0"/>
          </a:p>
        </p:txBody>
      </p:sp>
      <p:sp>
        <p:nvSpPr>
          <p:cNvPr id="6" name="Title 5">
            <a:extLst>
              <a:ext uri="{FF2B5EF4-FFF2-40B4-BE49-F238E27FC236}">
                <a16:creationId xmlns:a16="http://schemas.microsoft.com/office/drawing/2014/main" id="{391A559A-91F8-4EC0-A5BD-583BF48ACB99}"/>
              </a:ext>
            </a:extLst>
          </p:cNvPr>
          <p:cNvSpPr>
            <a:spLocks noGrp="1"/>
          </p:cNvSpPr>
          <p:nvPr>
            <p:ph type="ctrTitle"/>
          </p:nvPr>
        </p:nvSpPr>
        <p:spPr>
          <a:xfrm>
            <a:off x="4116731" y="719817"/>
            <a:ext cx="3958538" cy="563524"/>
          </a:xfrm>
        </p:spPr>
        <p:txBody>
          <a:bodyPr/>
          <a:lstStyle/>
          <a:p>
            <a:r>
              <a:rPr lang="en-US" dirty="0"/>
              <a:t>Impact / Effort Grid</a:t>
            </a:r>
          </a:p>
        </p:txBody>
      </p:sp>
      <p:sp>
        <p:nvSpPr>
          <p:cNvPr id="2" name="Slide Number Placeholder 1">
            <a:extLst>
              <a:ext uri="{FF2B5EF4-FFF2-40B4-BE49-F238E27FC236}">
                <a16:creationId xmlns:a16="http://schemas.microsoft.com/office/drawing/2014/main" id="{B6339BC7-C27E-428D-B17F-7A40E1078955}"/>
              </a:ext>
            </a:extLst>
          </p:cNvPr>
          <p:cNvSpPr>
            <a:spLocks noGrp="1"/>
          </p:cNvSpPr>
          <p:nvPr>
            <p:ph type="sldNum" sz="quarter" idx="12"/>
          </p:nvPr>
        </p:nvSpPr>
        <p:spPr/>
        <p:txBody>
          <a:bodyPr/>
          <a:lstStyle/>
          <a:p>
            <a:fld id="{1EA85E74-CFD1-43C2-9168-DB4B3F980C18}" type="slidenum">
              <a:rPr lang="en-US" smtClean="0"/>
              <a:t>20</a:t>
            </a:fld>
            <a:endParaRPr lang="en-US"/>
          </a:p>
        </p:txBody>
      </p:sp>
      <p:pic>
        <p:nvPicPr>
          <p:cNvPr id="5" name="Picture 4">
            <a:extLst>
              <a:ext uri="{FF2B5EF4-FFF2-40B4-BE49-F238E27FC236}">
                <a16:creationId xmlns:a16="http://schemas.microsoft.com/office/drawing/2014/main" id="{AF310516-64B4-42B6-8D34-437EC853C05D}"/>
              </a:ext>
            </a:extLst>
          </p:cNvPr>
          <p:cNvPicPr>
            <a:picLocks noChangeAspect="1"/>
          </p:cNvPicPr>
          <p:nvPr/>
        </p:nvPicPr>
        <p:blipFill>
          <a:blip r:embed="rId2"/>
          <a:stretch>
            <a:fillRect/>
          </a:stretch>
        </p:blipFill>
        <p:spPr>
          <a:xfrm>
            <a:off x="735218" y="6032299"/>
            <a:ext cx="672193" cy="658062"/>
          </a:xfrm>
          <a:prstGeom prst="rect">
            <a:avLst/>
          </a:prstGeom>
        </p:spPr>
      </p:pic>
      <p:sp>
        <p:nvSpPr>
          <p:cNvPr id="7" name="TextBox 6">
            <a:extLst>
              <a:ext uri="{FF2B5EF4-FFF2-40B4-BE49-F238E27FC236}">
                <a16:creationId xmlns:a16="http://schemas.microsoft.com/office/drawing/2014/main" id="{33A2047F-A051-4956-8261-440A1EDE0ABA}"/>
              </a:ext>
            </a:extLst>
          </p:cNvPr>
          <p:cNvSpPr txBox="1"/>
          <p:nvPr/>
        </p:nvSpPr>
        <p:spPr>
          <a:xfrm>
            <a:off x="1488556"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375666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C18C2-A85B-4A21-B87C-878509539EAE}"/>
              </a:ext>
            </a:extLst>
          </p:cNvPr>
          <p:cNvSpPr txBox="1">
            <a:spLocks/>
          </p:cNvSpPr>
          <p:nvPr/>
        </p:nvSpPr>
        <p:spPr>
          <a:xfrm>
            <a:off x="808073" y="1346578"/>
            <a:ext cx="10972800" cy="4564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HOW</a:t>
            </a:r>
          </a:p>
          <a:p>
            <a:r>
              <a:rPr lang="en-GB" sz="2400" dirty="0"/>
              <a:t>Place notes in the appropriate quadrant of the grid </a:t>
            </a:r>
          </a:p>
          <a:p>
            <a:r>
              <a:rPr lang="en-GB" sz="2400" dirty="0"/>
              <a:t>See grid diagram template for prioritization </a:t>
            </a:r>
          </a:p>
          <a:p>
            <a:pPr lvl="1">
              <a:buFont typeface="Wingdings" panose="05000000000000000000" pitchFamily="2" charset="2"/>
              <a:buChar char="ü"/>
            </a:pPr>
            <a:r>
              <a:rPr lang="en-GB" dirty="0"/>
              <a:t>Just Do It - Create short-term (1 week to 1 month) action plans for this quadrant </a:t>
            </a:r>
          </a:p>
          <a:p>
            <a:pPr lvl="1">
              <a:buFont typeface="Wingdings" panose="05000000000000000000" pitchFamily="2" charset="2"/>
              <a:buChar char="ü"/>
            </a:pPr>
            <a:r>
              <a:rPr lang="en-GB" dirty="0"/>
              <a:t>Just Do 2nd, if impactful – Create short to medium-term (1 week to 3 months) action plans if the team deems the solution impactful </a:t>
            </a:r>
          </a:p>
          <a:p>
            <a:pPr lvl="1">
              <a:buFont typeface="Wingdings" panose="05000000000000000000" pitchFamily="2" charset="2"/>
              <a:buChar char="ü"/>
            </a:pPr>
            <a:r>
              <a:rPr lang="en-GB" dirty="0"/>
              <a:t>Do 3rd, detailed planning and work – This is the quadrant from which projects (3 to 9 months) will be selected; Prioritize the first project that the team wishes to address </a:t>
            </a:r>
          </a:p>
          <a:p>
            <a:pPr lvl="1">
              <a:buFont typeface="Wingdings" panose="05000000000000000000" pitchFamily="2" charset="2"/>
              <a:buChar char="ü"/>
            </a:pPr>
            <a:r>
              <a:rPr lang="en-GB" dirty="0"/>
              <a:t>Maybe someday – Create list for potential long-term (9 months to a year or more) activities, place in Parking Lot, or discard </a:t>
            </a:r>
          </a:p>
          <a:p>
            <a:pPr marL="0" indent="0">
              <a:buFont typeface="Arial" panose="020B0604020202020204" pitchFamily="34" charset="0"/>
              <a:buNone/>
            </a:pPr>
            <a:endParaRPr lang="en-US" sz="2400" dirty="0"/>
          </a:p>
        </p:txBody>
      </p:sp>
      <p:sp>
        <p:nvSpPr>
          <p:cNvPr id="6" name="Title 5">
            <a:extLst>
              <a:ext uri="{FF2B5EF4-FFF2-40B4-BE49-F238E27FC236}">
                <a16:creationId xmlns:a16="http://schemas.microsoft.com/office/drawing/2014/main" id="{AA0FECDA-69BE-4578-92A7-25351B7B0848}"/>
              </a:ext>
            </a:extLst>
          </p:cNvPr>
          <p:cNvSpPr>
            <a:spLocks noGrp="1"/>
          </p:cNvSpPr>
          <p:nvPr>
            <p:ph type="ctrTitle"/>
          </p:nvPr>
        </p:nvSpPr>
        <p:spPr>
          <a:xfrm>
            <a:off x="4029921" y="841602"/>
            <a:ext cx="4132158" cy="563524"/>
          </a:xfrm>
        </p:spPr>
        <p:txBody>
          <a:bodyPr/>
          <a:lstStyle/>
          <a:p>
            <a:r>
              <a:rPr lang="en-US" dirty="0"/>
              <a:t>Impact / Effort Grid</a:t>
            </a:r>
          </a:p>
        </p:txBody>
      </p:sp>
      <p:sp>
        <p:nvSpPr>
          <p:cNvPr id="2" name="Slide Number Placeholder 1">
            <a:extLst>
              <a:ext uri="{FF2B5EF4-FFF2-40B4-BE49-F238E27FC236}">
                <a16:creationId xmlns:a16="http://schemas.microsoft.com/office/drawing/2014/main" id="{53D7C657-D4BB-4A6C-B629-2E72B4B197F4}"/>
              </a:ext>
            </a:extLst>
          </p:cNvPr>
          <p:cNvSpPr>
            <a:spLocks noGrp="1"/>
          </p:cNvSpPr>
          <p:nvPr>
            <p:ph type="sldNum" sz="quarter" idx="12"/>
          </p:nvPr>
        </p:nvSpPr>
        <p:spPr/>
        <p:txBody>
          <a:bodyPr/>
          <a:lstStyle/>
          <a:p>
            <a:fld id="{1EA85E74-CFD1-43C2-9168-DB4B3F980C18}" type="slidenum">
              <a:rPr lang="en-US" smtClean="0"/>
              <a:t>21</a:t>
            </a:fld>
            <a:endParaRPr lang="en-US"/>
          </a:p>
        </p:txBody>
      </p:sp>
      <p:pic>
        <p:nvPicPr>
          <p:cNvPr id="5" name="Picture 4">
            <a:extLst>
              <a:ext uri="{FF2B5EF4-FFF2-40B4-BE49-F238E27FC236}">
                <a16:creationId xmlns:a16="http://schemas.microsoft.com/office/drawing/2014/main" id="{8BAA69E9-11A0-4148-AE35-5C3A17388919}"/>
              </a:ext>
            </a:extLst>
          </p:cNvPr>
          <p:cNvPicPr>
            <a:picLocks noChangeAspect="1"/>
          </p:cNvPicPr>
          <p:nvPr/>
        </p:nvPicPr>
        <p:blipFill>
          <a:blip r:embed="rId2"/>
          <a:stretch>
            <a:fillRect/>
          </a:stretch>
        </p:blipFill>
        <p:spPr>
          <a:xfrm>
            <a:off x="723643" y="6032299"/>
            <a:ext cx="672193" cy="658062"/>
          </a:xfrm>
          <a:prstGeom prst="rect">
            <a:avLst/>
          </a:prstGeom>
        </p:spPr>
      </p:pic>
      <p:sp>
        <p:nvSpPr>
          <p:cNvPr id="7" name="TextBox 6">
            <a:extLst>
              <a:ext uri="{FF2B5EF4-FFF2-40B4-BE49-F238E27FC236}">
                <a16:creationId xmlns:a16="http://schemas.microsoft.com/office/drawing/2014/main" id="{731F65D7-8816-4688-80F1-B1D220C7B8F4}"/>
              </a:ext>
            </a:extLst>
          </p:cNvPr>
          <p:cNvSpPr txBox="1"/>
          <p:nvPr/>
        </p:nvSpPr>
        <p:spPr>
          <a:xfrm>
            <a:off x="1476981"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133509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3B5-B342-41A1-8F98-957CB17C21B5}"/>
              </a:ext>
            </a:extLst>
          </p:cNvPr>
          <p:cNvSpPr>
            <a:spLocks noChangeArrowheads="1"/>
          </p:cNvSpPr>
          <p:nvPr/>
        </p:nvSpPr>
        <p:spPr bwMode="auto">
          <a:xfrm>
            <a:off x="1966914" y="103188"/>
            <a:ext cx="8243887"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a:solidFill>
                  <a:schemeClr val="tx2"/>
                </a:solidFill>
              </a:rPr>
              <a:t> </a:t>
            </a:r>
          </a:p>
        </p:txBody>
      </p:sp>
      <p:grpSp>
        <p:nvGrpSpPr>
          <p:cNvPr id="4" name="Group 3">
            <a:extLst>
              <a:ext uri="{FF2B5EF4-FFF2-40B4-BE49-F238E27FC236}">
                <a16:creationId xmlns:a16="http://schemas.microsoft.com/office/drawing/2014/main" id="{A50F798C-12AC-466A-B4D3-B11215187A9A}"/>
              </a:ext>
            </a:extLst>
          </p:cNvPr>
          <p:cNvGrpSpPr/>
          <p:nvPr/>
        </p:nvGrpSpPr>
        <p:grpSpPr>
          <a:xfrm>
            <a:off x="3081908" y="1486344"/>
            <a:ext cx="5988334" cy="4349080"/>
            <a:chOff x="2920535" y="1504481"/>
            <a:chExt cx="5988334" cy="4349080"/>
          </a:xfrm>
        </p:grpSpPr>
        <p:sp>
          <p:nvSpPr>
            <p:cNvPr id="6" name="Text Box 4">
              <a:extLst>
                <a:ext uri="{FF2B5EF4-FFF2-40B4-BE49-F238E27FC236}">
                  <a16:creationId xmlns:a16="http://schemas.microsoft.com/office/drawing/2014/main" id="{3A1A44B2-A20D-4D20-B0B6-956F798100B4}"/>
                </a:ext>
              </a:extLst>
            </p:cNvPr>
            <p:cNvSpPr txBox="1">
              <a:spLocks noChangeArrowheads="1"/>
            </p:cNvSpPr>
            <p:nvPr/>
          </p:nvSpPr>
          <p:spPr bwMode="auto">
            <a:xfrm>
              <a:off x="5438866" y="5330341"/>
              <a:ext cx="15628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dirty="0">
                  <a:latin typeface="+mn-lt"/>
                </a:rPr>
                <a:t>EFFORT</a:t>
              </a:r>
            </a:p>
          </p:txBody>
        </p:sp>
        <p:grpSp>
          <p:nvGrpSpPr>
            <p:cNvPr id="7" name="Group 17">
              <a:extLst>
                <a:ext uri="{FF2B5EF4-FFF2-40B4-BE49-F238E27FC236}">
                  <a16:creationId xmlns:a16="http://schemas.microsoft.com/office/drawing/2014/main" id="{6EC44043-3EA5-468A-A5BB-4E59A54DEE2E}"/>
                </a:ext>
              </a:extLst>
            </p:cNvPr>
            <p:cNvGrpSpPr>
              <a:grpSpLocks/>
            </p:cNvGrpSpPr>
            <p:nvPr/>
          </p:nvGrpSpPr>
          <p:grpSpPr bwMode="auto">
            <a:xfrm>
              <a:off x="3481388" y="1504481"/>
              <a:ext cx="5427481" cy="3812102"/>
              <a:chOff x="1233" y="829"/>
              <a:chExt cx="3664" cy="2824"/>
            </a:xfrm>
          </p:grpSpPr>
          <p:sp>
            <p:nvSpPr>
              <p:cNvPr id="8" name="Rectangle 7">
                <a:extLst>
                  <a:ext uri="{FF2B5EF4-FFF2-40B4-BE49-F238E27FC236}">
                    <a16:creationId xmlns:a16="http://schemas.microsoft.com/office/drawing/2014/main" id="{C0EA685B-6EE2-46F3-AFD6-7B56D06506D2}"/>
                  </a:ext>
                </a:extLst>
              </p:cNvPr>
              <p:cNvSpPr>
                <a:spLocks noChangeArrowheads="1"/>
              </p:cNvSpPr>
              <p:nvPr/>
            </p:nvSpPr>
            <p:spPr bwMode="auto">
              <a:xfrm>
                <a:off x="1233" y="829"/>
                <a:ext cx="3664" cy="2819"/>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Line 8">
                <a:extLst>
                  <a:ext uri="{FF2B5EF4-FFF2-40B4-BE49-F238E27FC236}">
                    <a16:creationId xmlns:a16="http://schemas.microsoft.com/office/drawing/2014/main" id="{4A8D8A3A-3011-48B8-A98B-7C587407F1DB}"/>
                  </a:ext>
                </a:extLst>
              </p:cNvPr>
              <p:cNvSpPr>
                <a:spLocks noChangeShapeType="1"/>
              </p:cNvSpPr>
              <p:nvPr/>
            </p:nvSpPr>
            <p:spPr bwMode="auto">
              <a:xfrm>
                <a:off x="3072" y="834"/>
                <a:ext cx="0" cy="281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Line 9">
                <a:extLst>
                  <a:ext uri="{FF2B5EF4-FFF2-40B4-BE49-F238E27FC236}">
                    <a16:creationId xmlns:a16="http://schemas.microsoft.com/office/drawing/2014/main" id="{A1D934F4-F9E2-4550-B09A-D12658ED49FF}"/>
                  </a:ext>
                </a:extLst>
              </p:cNvPr>
              <p:cNvSpPr>
                <a:spLocks noChangeShapeType="1"/>
              </p:cNvSpPr>
              <p:nvPr/>
            </p:nvSpPr>
            <p:spPr bwMode="auto">
              <a:xfrm flipV="1">
                <a:off x="1233" y="2273"/>
                <a:ext cx="3664" cy="1"/>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 name="Text Box 16">
              <a:extLst>
                <a:ext uri="{FF2B5EF4-FFF2-40B4-BE49-F238E27FC236}">
                  <a16:creationId xmlns:a16="http://schemas.microsoft.com/office/drawing/2014/main" id="{D9A0CDA3-F7E8-4951-8BFF-E12194DF97DA}"/>
                </a:ext>
              </a:extLst>
            </p:cNvPr>
            <p:cNvSpPr txBox="1">
              <a:spLocks noChangeArrowheads="1"/>
            </p:cNvSpPr>
            <p:nvPr/>
          </p:nvSpPr>
          <p:spPr bwMode="auto">
            <a:xfrm rot="-5388024">
              <a:off x="2481184" y="3145546"/>
              <a:ext cx="14019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dirty="0">
                  <a:latin typeface="+mn-lt"/>
                </a:rPr>
                <a:t>IMPACT</a:t>
              </a:r>
            </a:p>
          </p:txBody>
        </p:sp>
      </p:grpSp>
      <p:sp>
        <p:nvSpPr>
          <p:cNvPr id="12" name="Title 11">
            <a:extLst>
              <a:ext uri="{FF2B5EF4-FFF2-40B4-BE49-F238E27FC236}">
                <a16:creationId xmlns:a16="http://schemas.microsoft.com/office/drawing/2014/main" id="{106B7013-4BDC-4CCD-B2C5-235FCA2F3A4D}"/>
              </a:ext>
            </a:extLst>
          </p:cNvPr>
          <p:cNvSpPr>
            <a:spLocks noGrp="1"/>
          </p:cNvSpPr>
          <p:nvPr>
            <p:ph type="ctrTitle"/>
          </p:nvPr>
        </p:nvSpPr>
        <p:spPr>
          <a:xfrm>
            <a:off x="4287304" y="760217"/>
            <a:ext cx="3865940" cy="563524"/>
          </a:xfrm>
        </p:spPr>
        <p:txBody>
          <a:bodyPr/>
          <a:lstStyle/>
          <a:p>
            <a:r>
              <a:rPr lang="en-US" dirty="0"/>
              <a:t>Impact / Effort Grid</a:t>
            </a:r>
          </a:p>
        </p:txBody>
      </p:sp>
      <p:sp>
        <p:nvSpPr>
          <p:cNvPr id="2" name="Slide Number Placeholder 1">
            <a:extLst>
              <a:ext uri="{FF2B5EF4-FFF2-40B4-BE49-F238E27FC236}">
                <a16:creationId xmlns:a16="http://schemas.microsoft.com/office/drawing/2014/main" id="{61712C08-14E5-462A-BF48-6D3F14ECD25E}"/>
              </a:ext>
            </a:extLst>
          </p:cNvPr>
          <p:cNvSpPr>
            <a:spLocks noGrp="1"/>
          </p:cNvSpPr>
          <p:nvPr>
            <p:ph type="sldNum" sz="quarter" idx="12"/>
          </p:nvPr>
        </p:nvSpPr>
        <p:spPr/>
        <p:txBody>
          <a:bodyPr/>
          <a:lstStyle/>
          <a:p>
            <a:fld id="{1EA85E74-CFD1-43C2-9168-DB4B3F980C18}" type="slidenum">
              <a:rPr lang="en-US" smtClean="0"/>
              <a:t>22</a:t>
            </a:fld>
            <a:endParaRPr lang="en-US"/>
          </a:p>
        </p:txBody>
      </p:sp>
      <p:pic>
        <p:nvPicPr>
          <p:cNvPr id="13" name="Picture 12">
            <a:extLst>
              <a:ext uri="{FF2B5EF4-FFF2-40B4-BE49-F238E27FC236}">
                <a16:creationId xmlns:a16="http://schemas.microsoft.com/office/drawing/2014/main" id="{5D6D7067-1075-49B1-A30D-D4797CCC254A}"/>
              </a:ext>
            </a:extLst>
          </p:cNvPr>
          <p:cNvPicPr>
            <a:picLocks noChangeAspect="1"/>
          </p:cNvPicPr>
          <p:nvPr/>
        </p:nvPicPr>
        <p:blipFill>
          <a:blip r:embed="rId2"/>
          <a:stretch>
            <a:fillRect/>
          </a:stretch>
        </p:blipFill>
        <p:spPr>
          <a:xfrm>
            <a:off x="688919" y="6083870"/>
            <a:ext cx="672193" cy="658062"/>
          </a:xfrm>
          <a:prstGeom prst="rect">
            <a:avLst/>
          </a:prstGeom>
        </p:spPr>
      </p:pic>
      <p:sp>
        <p:nvSpPr>
          <p:cNvPr id="14" name="TextBox 13">
            <a:extLst>
              <a:ext uri="{FF2B5EF4-FFF2-40B4-BE49-F238E27FC236}">
                <a16:creationId xmlns:a16="http://schemas.microsoft.com/office/drawing/2014/main" id="{D192EAD9-77E3-457C-9C44-3C2FE6839CD7}"/>
              </a:ext>
            </a:extLst>
          </p:cNvPr>
          <p:cNvSpPr txBox="1"/>
          <p:nvPr/>
        </p:nvSpPr>
        <p:spPr>
          <a:xfrm>
            <a:off x="1442257" y="6477813"/>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41442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EE5DCC-7F03-40CF-8F4E-84B8036F385F}"/>
              </a:ext>
            </a:extLst>
          </p:cNvPr>
          <p:cNvGrpSpPr/>
          <p:nvPr/>
        </p:nvGrpSpPr>
        <p:grpSpPr>
          <a:xfrm>
            <a:off x="2650603" y="1358711"/>
            <a:ext cx="6678041" cy="4448378"/>
            <a:chOff x="1775598" y="1358710"/>
            <a:chExt cx="7560665" cy="5221959"/>
          </a:xfrm>
        </p:grpSpPr>
        <p:sp>
          <p:nvSpPr>
            <p:cNvPr id="21" name="Text Box 4">
              <a:extLst>
                <a:ext uri="{FF2B5EF4-FFF2-40B4-BE49-F238E27FC236}">
                  <a16:creationId xmlns:a16="http://schemas.microsoft.com/office/drawing/2014/main" id="{AFE4315C-1D29-4931-BBE8-872F9408968C}"/>
                </a:ext>
              </a:extLst>
            </p:cNvPr>
            <p:cNvSpPr txBox="1">
              <a:spLocks noChangeArrowheads="1"/>
            </p:cNvSpPr>
            <p:nvPr/>
          </p:nvSpPr>
          <p:spPr bwMode="auto">
            <a:xfrm>
              <a:off x="5482042" y="6056794"/>
              <a:ext cx="1774846"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dirty="0">
                  <a:latin typeface="+mn-lt"/>
                </a:rPr>
                <a:t>EFFORT</a:t>
              </a:r>
            </a:p>
          </p:txBody>
        </p:sp>
        <p:sp>
          <p:nvSpPr>
            <p:cNvPr id="22" name="Text Box 5">
              <a:extLst>
                <a:ext uri="{FF2B5EF4-FFF2-40B4-BE49-F238E27FC236}">
                  <a16:creationId xmlns:a16="http://schemas.microsoft.com/office/drawing/2014/main" id="{749A38A4-CD06-4225-BB25-BF37ADA255F1}"/>
                </a:ext>
              </a:extLst>
            </p:cNvPr>
            <p:cNvSpPr txBox="1">
              <a:spLocks noChangeArrowheads="1"/>
            </p:cNvSpPr>
            <p:nvPr/>
          </p:nvSpPr>
          <p:spPr bwMode="auto">
            <a:xfrm>
              <a:off x="3981245" y="5481929"/>
              <a:ext cx="1673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a:solidFill>
                    <a:srgbClr val="00B050"/>
                  </a:solidFill>
                  <a:latin typeface="+mn-lt"/>
                </a:rPr>
                <a:t>Easy to Do</a:t>
              </a:r>
            </a:p>
          </p:txBody>
        </p:sp>
        <p:sp>
          <p:nvSpPr>
            <p:cNvPr id="23" name="Text Box 6">
              <a:extLst>
                <a:ext uri="{FF2B5EF4-FFF2-40B4-BE49-F238E27FC236}">
                  <a16:creationId xmlns:a16="http://schemas.microsoft.com/office/drawing/2014/main" id="{281E8EF9-97F3-448D-8ECC-57283E9016E4}"/>
                </a:ext>
              </a:extLst>
            </p:cNvPr>
            <p:cNvSpPr txBox="1">
              <a:spLocks noChangeArrowheads="1"/>
            </p:cNvSpPr>
            <p:nvPr/>
          </p:nvSpPr>
          <p:spPr bwMode="auto">
            <a:xfrm>
              <a:off x="6698734" y="5482566"/>
              <a:ext cx="2469080" cy="54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a:solidFill>
                    <a:srgbClr val="00B050"/>
                  </a:solidFill>
                  <a:latin typeface="+mn-lt"/>
                </a:rPr>
                <a:t>Difficult to Do</a:t>
              </a:r>
            </a:p>
          </p:txBody>
        </p:sp>
        <p:grpSp>
          <p:nvGrpSpPr>
            <p:cNvPr id="24" name="Group 17">
              <a:extLst>
                <a:ext uri="{FF2B5EF4-FFF2-40B4-BE49-F238E27FC236}">
                  <a16:creationId xmlns:a16="http://schemas.microsoft.com/office/drawing/2014/main" id="{6AC23478-7C3F-48C2-BAA2-311BFC23BFB1}"/>
                </a:ext>
              </a:extLst>
            </p:cNvPr>
            <p:cNvGrpSpPr>
              <a:grpSpLocks/>
            </p:cNvGrpSpPr>
            <p:nvPr/>
          </p:nvGrpSpPr>
          <p:grpSpPr bwMode="auto">
            <a:xfrm>
              <a:off x="3481389" y="1477930"/>
              <a:ext cx="5789612" cy="3985567"/>
              <a:chOff x="1233" y="829"/>
              <a:chExt cx="3664" cy="2824"/>
            </a:xfrm>
          </p:grpSpPr>
          <p:sp>
            <p:nvSpPr>
              <p:cNvPr id="25" name="Rectangle 7">
                <a:extLst>
                  <a:ext uri="{FF2B5EF4-FFF2-40B4-BE49-F238E27FC236}">
                    <a16:creationId xmlns:a16="http://schemas.microsoft.com/office/drawing/2014/main" id="{8F7FC43B-4F2B-474B-840D-120C49E9F23B}"/>
                  </a:ext>
                </a:extLst>
              </p:cNvPr>
              <p:cNvSpPr>
                <a:spLocks noChangeArrowheads="1"/>
              </p:cNvSpPr>
              <p:nvPr/>
            </p:nvSpPr>
            <p:spPr bwMode="auto">
              <a:xfrm>
                <a:off x="1233" y="829"/>
                <a:ext cx="3664" cy="2819"/>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6" name="Line 8">
                <a:extLst>
                  <a:ext uri="{FF2B5EF4-FFF2-40B4-BE49-F238E27FC236}">
                    <a16:creationId xmlns:a16="http://schemas.microsoft.com/office/drawing/2014/main" id="{C31FF815-E5FF-4401-8665-B98DC02AA70F}"/>
                  </a:ext>
                </a:extLst>
              </p:cNvPr>
              <p:cNvSpPr>
                <a:spLocks noChangeShapeType="1"/>
              </p:cNvSpPr>
              <p:nvPr/>
            </p:nvSpPr>
            <p:spPr bwMode="auto">
              <a:xfrm>
                <a:off x="3072" y="834"/>
                <a:ext cx="0" cy="281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Line 9">
                <a:extLst>
                  <a:ext uri="{FF2B5EF4-FFF2-40B4-BE49-F238E27FC236}">
                    <a16:creationId xmlns:a16="http://schemas.microsoft.com/office/drawing/2014/main" id="{D9E999B6-3218-4B6D-A7AA-01D74F7E0085}"/>
                  </a:ext>
                </a:extLst>
              </p:cNvPr>
              <p:cNvSpPr>
                <a:spLocks noChangeShapeType="1"/>
              </p:cNvSpPr>
              <p:nvPr/>
            </p:nvSpPr>
            <p:spPr bwMode="auto">
              <a:xfrm flipV="1">
                <a:off x="1233" y="2273"/>
                <a:ext cx="3664" cy="1"/>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 name="Text Box 10">
              <a:extLst>
                <a:ext uri="{FF2B5EF4-FFF2-40B4-BE49-F238E27FC236}">
                  <a16:creationId xmlns:a16="http://schemas.microsoft.com/office/drawing/2014/main" id="{9F02BFF2-4209-4746-A3B7-D762DEC5A577}"/>
                </a:ext>
              </a:extLst>
            </p:cNvPr>
            <p:cNvSpPr txBox="1">
              <a:spLocks noChangeArrowheads="1"/>
            </p:cNvSpPr>
            <p:nvPr/>
          </p:nvSpPr>
          <p:spPr bwMode="auto">
            <a:xfrm>
              <a:off x="6831724" y="1470874"/>
              <a:ext cx="2037428" cy="213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u="sng" dirty="0">
                  <a:solidFill>
                    <a:srgbClr val="003296"/>
                  </a:solidFill>
                  <a:latin typeface="+mn-lt"/>
                </a:rPr>
                <a:t>Projects:</a:t>
              </a:r>
              <a:r>
                <a:rPr lang="en-US" altLang="en-US" sz="2800" b="1" dirty="0">
                  <a:solidFill>
                    <a:srgbClr val="003296"/>
                  </a:solidFill>
                  <a:latin typeface="+mn-lt"/>
                </a:rPr>
                <a:t> Detailed planning and work</a:t>
              </a:r>
            </a:p>
          </p:txBody>
        </p:sp>
        <p:sp>
          <p:nvSpPr>
            <p:cNvPr id="29" name="Text Box 11">
              <a:extLst>
                <a:ext uri="{FF2B5EF4-FFF2-40B4-BE49-F238E27FC236}">
                  <a16:creationId xmlns:a16="http://schemas.microsoft.com/office/drawing/2014/main" id="{BDADF33F-444C-4A4F-B5D5-136DD4DD0B42}"/>
                </a:ext>
              </a:extLst>
            </p:cNvPr>
            <p:cNvSpPr txBox="1">
              <a:spLocks noChangeArrowheads="1"/>
            </p:cNvSpPr>
            <p:nvPr/>
          </p:nvSpPr>
          <p:spPr bwMode="auto">
            <a:xfrm>
              <a:off x="3754126" y="2130365"/>
              <a:ext cx="17748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dirty="0">
                  <a:solidFill>
                    <a:srgbClr val="003296"/>
                  </a:solidFill>
                  <a:latin typeface="+mn-lt"/>
                </a:rPr>
                <a:t>Just Do It</a:t>
              </a:r>
            </a:p>
          </p:txBody>
        </p:sp>
        <p:sp>
          <p:nvSpPr>
            <p:cNvPr id="30" name="Text Box 12">
              <a:extLst>
                <a:ext uri="{FF2B5EF4-FFF2-40B4-BE49-F238E27FC236}">
                  <a16:creationId xmlns:a16="http://schemas.microsoft.com/office/drawing/2014/main" id="{6783AC5B-E203-4BD0-94B1-556179645BCA}"/>
                </a:ext>
              </a:extLst>
            </p:cNvPr>
            <p:cNvSpPr txBox="1">
              <a:spLocks noChangeArrowheads="1"/>
            </p:cNvSpPr>
            <p:nvPr/>
          </p:nvSpPr>
          <p:spPr bwMode="auto">
            <a:xfrm>
              <a:off x="6883525" y="3820368"/>
              <a:ext cx="2452738" cy="112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dirty="0">
                  <a:solidFill>
                    <a:srgbClr val="003296"/>
                  </a:solidFill>
                  <a:latin typeface="+mn-lt"/>
                </a:rPr>
                <a:t>Maybe</a:t>
              </a:r>
              <a:r>
                <a:rPr lang="en-US" altLang="en-US" sz="2800" b="1" dirty="0">
                  <a:solidFill>
                    <a:srgbClr val="0070C0"/>
                  </a:solidFill>
                  <a:latin typeface="+mn-lt"/>
                </a:rPr>
                <a:t> </a:t>
              </a:r>
              <a:r>
                <a:rPr lang="en-US" altLang="en-US" sz="2800" b="1" dirty="0">
                  <a:solidFill>
                    <a:srgbClr val="003296"/>
                  </a:solidFill>
                  <a:latin typeface="+mn-lt"/>
                </a:rPr>
                <a:t>some day</a:t>
              </a:r>
            </a:p>
          </p:txBody>
        </p:sp>
        <p:sp>
          <p:nvSpPr>
            <p:cNvPr id="31" name="Text Box 13">
              <a:extLst>
                <a:ext uri="{FF2B5EF4-FFF2-40B4-BE49-F238E27FC236}">
                  <a16:creationId xmlns:a16="http://schemas.microsoft.com/office/drawing/2014/main" id="{859FA98F-797C-42DD-A400-C8A063B778AF}"/>
                </a:ext>
              </a:extLst>
            </p:cNvPr>
            <p:cNvSpPr txBox="1">
              <a:spLocks noChangeArrowheads="1"/>
            </p:cNvSpPr>
            <p:nvPr/>
          </p:nvSpPr>
          <p:spPr bwMode="auto">
            <a:xfrm>
              <a:off x="3775706" y="3832599"/>
              <a:ext cx="2654689" cy="112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dirty="0">
                  <a:solidFill>
                    <a:srgbClr val="003296"/>
                  </a:solidFill>
                  <a:latin typeface="+mn-lt"/>
                </a:rPr>
                <a:t>Just Do It if Impactful</a:t>
              </a:r>
            </a:p>
          </p:txBody>
        </p:sp>
        <p:sp>
          <p:nvSpPr>
            <p:cNvPr id="32" name="Text Box 14">
              <a:extLst>
                <a:ext uri="{FF2B5EF4-FFF2-40B4-BE49-F238E27FC236}">
                  <a16:creationId xmlns:a16="http://schemas.microsoft.com/office/drawing/2014/main" id="{46C316B5-FE0D-4B7F-A1D4-B12C69761527}"/>
                </a:ext>
              </a:extLst>
            </p:cNvPr>
            <p:cNvSpPr txBox="1">
              <a:spLocks noChangeArrowheads="1"/>
            </p:cNvSpPr>
            <p:nvPr/>
          </p:nvSpPr>
          <p:spPr bwMode="auto">
            <a:xfrm rot="-5400000">
              <a:off x="1807288" y="2002155"/>
              <a:ext cx="21178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solidFill>
                    <a:srgbClr val="00B050"/>
                  </a:solidFill>
                  <a:latin typeface="+mn-lt"/>
                </a:rPr>
                <a:t>Major</a:t>
              </a:r>
            </a:p>
            <a:p>
              <a:pPr algn="ctr"/>
              <a:r>
                <a:rPr lang="en-US" altLang="en-US" sz="2400" b="1" dirty="0">
                  <a:solidFill>
                    <a:srgbClr val="00B050"/>
                  </a:solidFill>
                  <a:latin typeface="+mn-lt"/>
                </a:rPr>
                <a:t>Improvement</a:t>
              </a:r>
            </a:p>
          </p:txBody>
        </p:sp>
        <p:sp>
          <p:nvSpPr>
            <p:cNvPr id="33" name="Text Box 15">
              <a:extLst>
                <a:ext uri="{FF2B5EF4-FFF2-40B4-BE49-F238E27FC236}">
                  <a16:creationId xmlns:a16="http://schemas.microsoft.com/office/drawing/2014/main" id="{47C28198-C85D-48C6-A0F8-E5C76CB78027}"/>
                </a:ext>
              </a:extLst>
            </p:cNvPr>
            <p:cNvSpPr txBox="1">
              <a:spLocks noChangeArrowheads="1"/>
            </p:cNvSpPr>
            <p:nvPr/>
          </p:nvSpPr>
          <p:spPr bwMode="auto">
            <a:xfrm rot="16200000">
              <a:off x="1817436" y="4550074"/>
              <a:ext cx="21178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a:solidFill>
                    <a:srgbClr val="00B050"/>
                  </a:solidFill>
                  <a:latin typeface="+mn-lt"/>
                </a:rPr>
                <a:t>Minor</a:t>
              </a:r>
            </a:p>
            <a:p>
              <a:r>
                <a:rPr lang="en-US" altLang="en-US" sz="2400" b="1" dirty="0">
                  <a:solidFill>
                    <a:srgbClr val="00B050"/>
                  </a:solidFill>
                  <a:latin typeface="+mn-lt"/>
                </a:rPr>
                <a:t>Improvement</a:t>
              </a:r>
            </a:p>
          </p:txBody>
        </p:sp>
        <p:sp>
          <p:nvSpPr>
            <p:cNvPr id="34" name="Text Box 16">
              <a:extLst>
                <a:ext uri="{FF2B5EF4-FFF2-40B4-BE49-F238E27FC236}">
                  <a16:creationId xmlns:a16="http://schemas.microsoft.com/office/drawing/2014/main" id="{AEF0C945-9556-405F-9058-ACFC75B68FC8}"/>
                </a:ext>
              </a:extLst>
            </p:cNvPr>
            <p:cNvSpPr txBox="1">
              <a:spLocks noChangeArrowheads="1"/>
            </p:cNvSpPr>
            <p:nvPr/>
          </p:nvSpPr>
          <p:spPr bwMode="auto">
            <a:xfrm rot="-5388024">
              <a:off x="1336247" y="3214987"/>
              <a:ext cx="14019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dirty="0">
                  <a:latin typeface="+mn-lt"/>
                </a:rPr>
                <a:t>IMPACT</a:t>
              </a:r>
            </a:p>
          </p:txBody>
        </p:sp>
      </p:grpSp>
      <p:sp>
        <p:nvSpPr>
          <p:cNvPr id="3" name="Title 2">
            <a:extLst>
              <a:ext uri="{FF2B5EF4-FFF2-40B4-BE49-F238E27FC236}">
                <a16:creationId xmlns:a16="http://schemas.microsoft.com/office/drawing/2014/main" id="{18FD3628-5708-4F6E-9C23-67359377C0F9}"/>
              </a:ext>
            </a:extLst>
          </p:cNvPr>
          <p:cNvSpPr>
            <a:spLocks noGrp="1"/>
          </p:cNvSpPr>
          <p:nvPr>
            <p:ph type="ctrTitle"/>
          </p:nvPr>
        </p:nvSpPr>
        <p:spPr>
          <a:xfrm>
            <a:off x="4391139" y="821960"/>
            <a:ext cx="3970112" cy="563524"/>
          </a:xfrm>
        </p:spPr>
        <p:txBody>
          <a:bodyPr/>
          <a:lstStyle/>
          <a:p>
            <a:r>
              <a:rPr lang="en-US" dirty="0"/>
              <a:t>Impact / Effort Grid</a:t>
            </a:r>
          </a:p>
        </p:txBody>
      </p:sp>
      <p:sp>
        <p:nvSpPr>
          <p:cNvPr id="2" name="Slide Number Placeholder 1">
            <a:extLst>
              <a:ext uri="{FF2B5EF4-FFF2-40B4-BE49-F238E27FC236}">
                <a16:creationId xmlns:a16="http://schemas.microsoft.com/office/drawing/2014/main" id="{5DC57CE9-DC92-465B-A482-B56212ECF8A5}"/>
              </a:ext>
            </a:extLst>
          </p:cNvPr>
          <p:cNvSpPr>
            <a:spLocks noGrp="1"/>
          </p:cNvSpPr>
          <p:nvPr>
            <p:ph type="sldNum" sz="quarter" idx="12"/>
          </p:nvPr>
        </p:nvSpPr>
        <p:spPr/>
        <p:txBody>
          <a:bodyPr/>
          <a:lstStyle/>
          <a:p>
            <a:fld id="{1EA85E74-CFD1-43C2-9168-DB4B3F980C18}" type="slidenum">
              <a:rPr lang="en-US" smtClean="0"/>
              <a:t>23</a:t>
            </a:fld>
            <a:endParaRPr lang="en-US"/>
          </a:p>
        </p:txBody>
      </p:sp>
      <p:pic>
        <p:nvPicPr>
          <p:cNvPr id="18" name="Picture 17">
            <a:extLst>
              <a:ext uri="{FF2B5EF4-FFF2-40B4-BE49-F238E27FC236}">
                <a16:creationId xmlns:a16="http://schemas.microsoft.com/office/drawing/2014/main" id="{02B58EAD-C171-4D1D-8EF0-A8C4FE2AB0BD}"/>
              </a:ext>
            </a:extLst>
          </p:cNvPr>
          <p:cNvPicPr>
            <a:picLocks noChangeAspect="1"/>
          </p:cNvPicPr>
          <p:nvPr/>
        </p:nvPicPr>
        <p:blipFill>
          <a:blip r:embed="rId2"/>
          <a:stretch>
            <a:fillRect/>
          </a:stretch>
        </p:blipFill>
        <p:spPr>
          <a:xfrm>
            <a:off x="411127" y="6032299"/>
            <a:ext cx="672193" cy="658062"/>
          </a:xfrm>
          <a:prstGeom prst="rect">
            <a:avLst/>
          </a:prstGeom>
        </p:spPr>
      </p:pic>
      <p:sp>
        <p:nvSpPr>
          <p:cNvPr id="19" name="TextBox 18">
            <a:extLst>
              <a:ext uri="{FF2B5EF4-FFF2-40B4-BE49-F238E27FC236}">
                <a16:creationId xmlns:a16="http://schemas.microsoft.com/office/drawing/2014/main" id="{3ABE1027-17B6-45DC-970C-C61283F7F47C}"/>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58635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6D72BD-9822-460B-B258-DAAA34FD8187}"/>
              </a:ext>
            </a:extLst>
          </p:cNvPr>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405386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70E12AE-29AF-4A7F-B46D-A2F73975BED6}"/>
              </a:ext>
            </a:extLst>
          </p:cNvPr>
          <p:cNvSpPr txBox="1">
            <a:spLocks/>
          </p:cNvSpPr>
          <p:nvPr/>
        </p:nvSpPr>
        <p:spPr>
          <a:xfrm>
            <a:off x="1049440" y="2236078"/>
            <a:ext cx="10093120" cy="2642128"/>
          </a:xfrm>
          <a:prstGeom prst="rect">
            <a:avLst/>
          </a:prstGeom>
        </p:spPr>
        <p:txBody>
          <a:bodyPr vert="horz" lIns="97295" tIns="48648" rIns="97295" bIns="486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30" indent="-514330"/>
            <a:r>
              <a:rPr lang="en-US" altLang="en-US" dirty="0">
                <a:ea typeface="ＭＳ Ｐゴシック" pitchFamily="-111" charset="-128"/>
              </a:rPr>
              <a:t>Focus on the needs of the users</a:t>
            </a:r>
          </a:p>
          <a:p>
            <a:pPr marL="514330" indent="-514330"/>
            <a:r>
              <a:rPr lang="en-US" altLang="en-US" b="1" dirty="0">
                <a:solidFill>
                  <a:srgbClr val="C00000"/>
                </a:solidFill>
                <a:ea typeface="ＭＳ Ｐゴシック" pitchFamily="-111" charset="-128"/>
              </a:rPr>
              <a:t>Focus on processes to increase the productivity of work</a:t>
            </a:r>
          </a:p>
          <a:p>
            <a:pPr marL="514330" indent="-514330"/>
            <a:r>
              <a:rPr lang="en-US" altLang="en-US" dirty="0">
                <a:ea typeface="ＭＳ Ｐゴシック" pitchFamily="-111" charset="-128"/>
              </a:rPr>
              <a:t>Use data to improve services</a:t>
            </a:r>
          </a:p>
          <a:p>
            <a:pPr marL="514330" indent="-514330"/>
            <a:r>
              <a:rPr lang="en-US" altLang="en-US" dirty="0">
                <a:ea typeface="ＭＳ Ｐゴシック" pitchFamily="-111" charset="-128"/>
              </a:rPr>
              <a:t>Use teams to improve quality</a:t>
            </a:r>
          </a:p>
          <a:p>
            <a:pPr marL="514330" indent="-514330"/>
            <a:r>
              <a:rPr lang="en-US" altLang="en-US" dirty="0">
                <a:ea typeface="ＭＳ Ｐゴシック" pitchFamily="-111" charset="-128"/>
              </a:rPr>
              <a:t>Improve communication</a:t>
            </a:r>
          </a:p>
          <a:p>
            <a:pPr>
              <a:buFont typeface="Wingdings" panose="05000000000000000000" pitchFamily="2" charset="2"/>
              <a:buNone/>
            </a:pPr>
            <a:endParaRPr lang="en-US" altLang="en-US" sz="3360" dirty="0">
              <a:latin typeface="Verdana" panose="020B0604030504040204" pitchFamily="34" charset="0"/>
            </a:endParaRPr>
          </a:p>
        </p:txBody>
      </p:sp>
      <p:sp>
        <p:nvSpPr>
          <p:cNvPr id="2" name="Title 1">
            <a:extLst>
              <a:ext uri="{FF2B5EF4-FFF2-40B4-BE49-F238E27FC236}">
                <a16:creationId xmlns:a16="http://schemas.microsoft.com/office/drawing/2014/main" id="{3236D1DE-CCB5-4CC4-8D1E-B75C72406CBE}"/>
              </a:ext>
            </a:extLst>
          </p:cNvPr>
          <p:cNvSpPr>
            <a:spLocks noGrp="1"/>
          </p:cNvSpPr>
          <p:nvPr>
            <p:ph type="ctrTitle"/>
          </p:nvPr>
        </p:nvSpPr>
        <p:spPr>
          <a:xfrm>
            <a:off x="1946868" y="858646"/>
            <a:ext cx="8542112" cy="563524"/>
          </a:xfrm>
        </p:spPr>
        <p:txBody>
          <a:bodyPr/>
          <a:lstStyle/>
          <a:p>
            <a:r>
              <a:rPr lang="en-US" dirty="0"/>
              <a:t>Guiding Principles for Quality Improvement</a:t>
            </a:r>
          </a:p>
        </p:txBody>
      </p:sp>
      <p:sp>
        <p:nvSpPr>
          <p:cNvPr id="7" name="Slide Number Placeholder 6">
            <a:extLst>
              <a:ext uri="{FF2B5EF4-FFF2-40B4-BE49-F238E27FC236}">
                <a16:creationId xmlns:a16="http://schemas.microsoft.com/office/drawing/2014/main" id="{95FBE602-5606-442F-9419-C7C68DEB1A20}"/>
              </a:ext>
            </a:extLst>
          </p:cNvPr>
          <p:cNvSpPr>
            <a:spLocks noGrp="1"/>
          </p:cNvSpPr>
          <p:nvPr>
            <p:ph type="sldNum" sz="quarter" idx="12"/>
          </p:nvPr>
        </p:nvSpPr>
        <p:spPr>
          <a:xfrm>
            <a:off x="9037673" y="6178768"/>
            <a:ext cx="2708013" cy="365125"/>
          </a:xfrm>
        </p:spPr>
        <p:txBody>
          <a:bodyPr/>
          <a:lstStyle/>
          <a:p>
            <a:fld id="{1EA85E74-CFD1-43C2-9168-DB4B3F980C18}" type="slidenum">
              <a:rPr lang="en-US" smtClean="0"/>
              <a:t>3</a:t>
            </a:fld>
            <a:endParaRPr lang="en-US"/>
          </a:p>
        </p:txBody>
      </p:sp>
    </p:spTree>
    <p:extLst>
      <p:ext uri="{BB962C8B-B14F-4D97-AF65-F5344CB8AC3E}">
        <p14:creationId xmlns:p14="http://schemas.microsoft.com/office/powerpoint/2010/main" val="230862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8" descr="oneway2">
            <a:extLst>
              <a:ext uri="{FF2B5EF4-FFF2-40B4-BE49-F238E27FC236}">
                <a16:creationId xmlns:a16="http://schemas.microsoft.com/office/drawing/2014/main" id="{120902DA-BFF9-435C-8FD2-BEA905885DD7}"/>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r="1735" b="11429"/>
          <a:stretch>
            <a:fillRect/>
          </a:stretch>
        </p:blipFill>
        <p:spPr>
          <a:xfrm>
            <a:off x="753556" y="1998119"/>
            <a:ext cx="5056954" cy="3778184"/>
          </a:xfrm>
          <a:prstGeom prst="rect">
            <a:avLst/>
          </a:prstGeom>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id="{B44CC31F-D24B-4557-96E3-8DB312B1262D}"/>
              </a:ext>
            </a:extLst>
          </p:cNvPr>
          <p:cNvSpPr/>
          <p:nvPr/>
        </p:nvSpPr>
        <p:spPr>
          <a:xfrm>
            <a:off x="1128889" y="1320245"/>
            <a:ext cx="9934222" cy="461665"/>
          </a:xfrm>
          <a:prstGeom prst="rect">
            <a:avLst/>
          </a:prstGeom>
        </p:spPr>
        <p:txBody>
          <a:bodyPr wrap="square">
            <a:spAutoFit/>
          </a:bodyPr>
          <a:lstStyle/>
          <a:p>
            <a:pPr algn="ctr"/>
            <a:r>
              <a:rPr lang="en-US" altLang="en-US" sz="2400" dirty="0">
                <a:solidFill>
                  <a:prstClr val="black"/>
                </a:solidFill>
                <a:latin typeface="Tahoma" panose="020B0604030504040204" pitchFamily="34" charset="0"/>
                <a:cs typeface="Arial" panose="020B0604020202020204" pitchFamily="34" charset="0"/>
              </a:rPr>
              <a:t>“</a:t>
            </a:r>
            <a:r>
              <a:rPr lang="en-US" altLang="en-US" sz="2400" dirty="0">
                <a:solidFill>
                  <a:prstClr val="black"/>
                </a:solidFill>
                <a:cs typeface="Arial" panose="020B0604020202020204" pitchFamily="34" charset="0"/>
              </a:rPr>
              <a:t>Most Problems are Found in Processes and Systems, Not in People</a:t>
            </a:r>
            <a:r>
              <a:rPr lang="en-US" altLang="en-US" sz="2400" dirty="0">
                <a:solidFill>
                  <a:prstClr val="black"/>
                </a:solidFill>
                <a:latin typeface="Tahoma" panose="020B0604030504040204" pitchFamily="34" charset="0"/>
                <a:cs typeface="Arial" panose="020B0604020202020204" pitchFamily="34" charset="0"/>
              </a:rPr>
              <a:t>”</a:t>
            </a:r>
            <a:endParaRPr lang="en-US" sz="2400" dirty="0">
              <a:solidFill>
                <a:prstClr val="black"/>
              </a:solidFill>
            </a:endParaRPr>
          </a:p>
        </p:txBody>
      </p:sp>
      <p:sp>
        <p:nvSpPr>
          <p:cNvPr id="8" name="Rectangle 7">
            <a:extLst>
              <a:ext uri="{FF2B5EF4-FFF2-40B4-BE49-F238E27FC236}">
                <a16:creationId xmlns:a16="http://schemas.microsoft.com/office/drawing/2014/main" id="{455481CF-B79F-42DB-B83B-AE7E95703C09}"/>
              </a:ext>
            </a:extLst>
          </p:cNvPr>
          <p:cNvSpPr/>
          <p:nvPr/>
        </p:nvSpPr>
        <p:spPr>
          <a:xfrm>
            <a:off x="6096000" y="2291484"/>
            <a:ext cx="5850620" cy="2751522"/>
          </a:xfrm>
          <a:prstGeom prst="rect">
            <a:avLst/>
          </a:prstGeom>
        </p:spPr>
        <p:txBody>
          <a:bodyPr wrap="square">
            <a:spAutoFit/>
          </a:bodyPr>
          <a:lstStyle/>
          <a:p>
            <a:r>
              <a:rPr lang="en-US" altLang="en-US" sz="2880" b="1" dirty="0">
                <a:solidFill>
                  <a:prstClr val="black"/>
                </a:solidFill>
              </a:rPr>
              <a:t>How Processes Fail</a:t>
            </a:r>
          </a:p>
          <a:p>
            <a:pPr marL="342900" indent="-342900">
              <a:buFont typeface="Wingdings" panose="05000000000000000000" pitchFamily="2" charset="2"/>
              <a:buChar char="q"/>
            </a:pPr>
            <a:r>
              <a:rPr lang="en-US" altLang="en-US" sz="2400" dirty="0">
                <a:solidFill>
                  <a:prstClr val="black"/>
                </a:solidFill>
              </a:rPr>
              <a:t>Poor design</a:t>
            </a:r>
          </a:p>
          <a:p>
            <a:pPr marL="342900" indent="-342900">
              <a:buFont typeface="Wingdings" panose="05000000000000000000" pitchFamily="2" charset="2"/>
              <a:buChar char="q"/>
            </a:pPr>
            <a:r>
              <a:rPr lang="en-US" altLang="en-US" sz="2400" dirty="0">
                <a:solidFill>
                  <a:prstClr val="black"/>
                </a:solidFill>
              </a:rPr>
              <a:t>Too complex</a:t>
            </a:r>
          </a:p>
          <a:p>
            <a:pPr marL="342900" indent="-342900">
              <a:buFont typeface="Wingdings" panose="05000000000000000000" pitchFamily="2" charset="2"/>
              <a:buChar char="q"/>
            </a:pPr>
            <a:r>
              <a:rPr lang="en-US" altLang="en-US" sz="2400" dirty="0">
                <a:solidFill>
                  <a:prstClr val="black"/>
                </a:solidFill>
              </a:rPr>
              <a:t>Not well understood by those who work in them</a:t>
            </a:r>
          </a:p>
          <a:p>
            <a:pPr marL="342900" indent="-342900">
              <a:buFont typeface="Wingdings" panose="05000000000000000000" pitchFamily="2" charset="2"/>
              <a:buChar char="q"/>
            </a:pPr>
            <a:r>
              <a:rPr lang="en-US" altLang="en-US" sz="2400" dirty="0">
                <a:solidFill>
                  <a:prstClr val="black"/>
                </a:solidFill>
              </a:rPr>
              <a:t>Not set up to deliver what the “individuals and populations” require</a:t>
            </a:r>
          </a:p>
        </p:txBody>
      </p:sp>
      <p:sp>
        <p:nvSpPr>
          <p:cNvPr id="5" name="Title 4">
            <a:extLst>
              <a:ext uri="{FF2B5EF4-FFF2-40B4-BE49-F238E27FC236}">
                <a16:creationId xmlns:a16="http://schemas.microsoft.com/office/drawing/2014/main" id="{37CA8C5B-1BD5-4557-A99A-958BAAB991AE}"/>
              </a:ext>
            </a:extLst>
          </p:cNvPr>
          <p:cNvSpPr>
            <a:spLocks noGrp="1"/>
          </p:cNvSpPr>
          <p:nvPr>
            <p:ph type="ctrTitle"/>
          </p:nvPr>
        </p:nvSpPr>
        <p:spPr>
          <a:xfrm>
            <a:off x="4423460" y="810671"/>
            <a:ext cx="3345080" cy="563524"/>
          </a:xfrm>
        </p:spPr>
        <p:txBody>
          <a:bodyPr/>
          <a:lstStyle/>
          <a:p>
            <a:r>
              <a:rPr lang="en-US" dirty="0"/>
              <a:t>Process Mapping</a:t>
            </a:r>
          </a:p>
        </p:txBody>
      </p:sp>
      <p:sp>
        <p:nvSpPr>
          <p:cNvPr id="2" name="Slide Number Placeholder 1">
            <a:extLst>
              <a:ext uri="{FF2B5EF4-FFF2-40B4-BE49-F238E27FC236}">
                <a16:creationId xmlns:a16="http://schemas.microsoft.com/office/drawing/2014/main" id="{227D5F39-8A7D-43D4-B955-6C7BF6AF3B83}"/>
              </a:ext>
            </a:extLst>
          </p:cNvPr>
          <p:cNvSpPr>
            <a:spLocks noGrp="1"/>
          </p:cNvSpPr>
          <p:nvPr>
            <p:ph type="sldNum" sz="quarter" idx="12"/>
          </p:nvPr>
        </p:nvSpPr>
        <p:spPr/>
        <p:txBody>
          <a:bodyPr/>
          <a:lstStyle/>
          <a:p>
            <a:fld id="{1EA85E74-CFD1-43C2-9168-DB4B3F980C18}" type="slidenum">
              <a:rPr lang="en-US" smtClean="0"/>
              <a:t>4</a:t>
            </a:fld>
            <a:endParaRPr lang="en-US"/>
          </a:p>
        </p:txBody>
      </p:sp>
      <p:pic>
        <p:nvPicPr>
          <p:cNvPr id="9" name="Picture 8">
            <a:extLst>
              <a:ext uri="{FF2B5EF4-FFF2-40B4-BE49-F238E27FC236}">
                <a16:creationId xmlns:a16="http://schemas.microsoft.com/office/drawing/2014/main" id="{B9C890E6-7C0A-4239-9F5B-C4BEE6A37153}"/>
              </a:ext>
            </a:extLst>
          </p:cNvPr>
          <p:cNvPicPr>
            <a:picLocks noChangeAspect="1"/>
          </p:cNvPicPr>
          <p:nvPr/>
        </p:nvPicPr>
        <p:blipFill>
          <a:blip r:embed="rId3"/>
          <a:stretch>
            <a:fillRect/>
          </a:stretch>
        </p:blipFill>
        <p:spPr>
          <a:xfrm>
            <a:off x="411127" y="6032299"/>
            <a:ext cx="672193" cy="658062"/>
          </a:xfrm>
          <a:prstGeom prst="rect">
            <a:avLst/>
          </a:prstGeom>
        </p:spPr>
      </p:pic>
      <p:sp>
        <p:nvSpPr>
          <p:cNvPr id="10" name="TextBox 9">
            <a:extLst>
              <a:ext uri="{FF2B5EF4-FFF2-40B4-BE49-F238E27FC236}">
                <a16:creationId xmlns:a16="http://schemas.microsoft.com/office/drawing/2014/main" id="{9E46114A-0927-46CA-A7CB-364346E75A97}"/>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237976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9A3D52C-0CA3-4457-9B54-E0AC34FE91DC}"/>
              </a:ext>
            </a:extLst>
          </p:cNvPr>
          <p:cNvSpPr txBox="1">
            <a:spLocks/>
          </p:cNvSpPr>
          <p:nvPr/>
        </p:nvSpPr>
        <p:spPr>
          <a:xfrm>
            <a:off x="818370" y="1587226"/>
            <a:ext cx="10598568" cy="4238985"/>
          </a:xfrm>
          <a:prstGeom prst="rect">
            <a:avLst/>
          </a:prstGeom>
        </p:spPr>
        <p:txBody>
          <a:bodyPr vert="horz" lIns="97295" tIns="48648" rIns="97295" bIns="4864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prstClr val="black"/>
                </a:solidFill>
                <a:ea typeface="Times New Roman" panose="02020603050405020304" pitchFamily="18" charset="0"/>
                <a:cs typeface="Arial Narrow" panose="020B0606020202030204" pitchFamily="34" charset="0"/>
              </a:rPr>
              <a:t>Mapping and analyzing processes are useful management tools.  </a:t>
            </a:r>
          </a:p>
          <a:p>
            <a:r>
              <a:rPr lang="en-US" sz="3200" dirty="0">
                <a:solidFill>
                  <a:prstClr val="black"/>
                </a:solidFill>
                <a:ea typeface="Times New Roman" panose="02020603050405020304" pitchFamily="18" charset="0"/>
                <a:cs typeface="Arial Narrow" panose="020B0606020202030204" pitchFamily="34" charset="0"/>
              </a:rPr>
              <a:t>They provide an organized method of improving flow and evaluating issues that arise in the laboratory.  </a:t>
            </a:r>
            <a:endParaRPr lang="en-US" sz="3200" dirty="0">
              <a:solidFill>
                <a:prstClr val="black"/>
              </a:solidFill>
              <a:ea typeface="Times New Roman" panose="02020603050405020304" pitchFamily="18" charset="0"/>
            </a:endParaRPr>
          </a:p>
          <a:p>
            <a:r>
              <a:rPr lang="en-US" sz="3200" dirty="0"/>
              <a:t>Mapping a process (all the steps from the beginning to the end of an activity) is a tool that allows analysis and optimization of workflow and service delivery. </a:t>
            </a:r>
          </a:p>
          <a:p>
            <a:r>
              <a:rPr lang="en-US" sz="3200" dirty="0">
                <a:solidFill>
                  <a:prstClr val="black"/>
                </a:solidFill>
                <a:ea typeface="Times New Roman" panose="02020603050405020304" pitchFamily="18" charset="0"/>
                <a:cs typeface="Arial Narrow" panose="020B0606020202030204" pitchFamily="34" charset="0"/>
              </a:rPr>
              <a:t>The use of standardized procedures prevents variation in the system; thereby avoiding many pitfalls.</a:t>
            </a:r>
          </a:p>
          <a:p>
            <a:endParaRPr lang="en-US" sz="3200" dirty="0"/>
          </a:p>
          <a:p>
            <a:pPr>
              <a:buFont typeface="Wingdings" panose="05000000000000000000" pitchFamily="2" charset="2"/>
              <a:buNone/>
            </a:pPr>
            <a:endParaRPr lang="en-US" altLang="en-US" sz="3200" dirty="0">
              <a:latin typeface="Verdana" panose="020B0604030504040204" pitchFamily="34" charset="0"/>
            </a:endParaRPr>
          </a:p>
        </p:txBody>
      </p:sp>
      <p:sp>
        <p:nvSpPr>
          <p:cNvPr id="6" name="Title 5">
            <a:extLst>
              <a:ext uri="{FF2B5EF4-FFF2-40B4-BE49-F238E27FC236}">
                <a16:creationId xmlns:a16="http://schemas.microsoft.com/office/drawing/2014/main" id="{FDE19437-86DC-4ACE-B5F4-D7721A0BBAE7}"/>
              </a:ext>
            </a:extLst>
          </p:cNvPr>
          <p:cNvSpPr>
            <a:spLocks noGrp="1"/>
          </p:cNvSpPr>
          <p:nvPr>
            <p:ph type="ctrTitle"/>
          </p:nvPr>
        </p:nvSpPr>
        <p:spPr>
          <a:xfrm>
            <a:off x="3148749" y="790835"/>
            <a:ext cx="5937809" cy="563524"/>
          </a:xfrm>
        </p:spPr>
        <p:txBody>
          <a:bodyPr/>
          <a:lstStyle/>
          <a:p>
            <a:r>
              <a:rPr lang="en-US" dirty="0"/>
              <a:t>Rationale for Process Mapping</a:t>
            </a:r>
          </a:p>
        </p:txBody>
      </p:sp>
      <p:sp>
        <p:nvSpPr>
          <p:cNvPr id="2" name="Slide Number Placeholder 1">
            <a:extLst>
              <a:ext uri="{FF2B5EF4-FFF2-40B4-BE49-F238E27FC236}">
                <a16:creationId xmlns:a16="http://schemas.microsoft.com/office/drawing/2014/main" id="{5B14DCD8-512A-47C8-8439-47CFF677E69E}"/>
              </a:ext>
            </a:extLst>
          </p:cNvPr>
          <p:cNvSpPr>
            <a:spLocks noGrp="1"/>
          </p:cNvSpPr>
          <p:nvPr>
            <p:ph type="sldNum" sz="quarter" idx="12"/>
          </p:nvPr>
        </p:nvSpPr>
        <p:spPr/>
        <p:txBody>
          <a:bodyPr/>
          <a:lstStyle/>
          <a:p>
            <a:fld id="{1EA85E74-CFD1-43C2-9168-DB4B3F980C18}" type="slidenum">
              <a:rPr lang="en-US" smtClean="0"/>
              <a:t>5</a:t>
            </a:fld>
            <a:endParaRPr lang="en-US"/>
          </a:p>
        </p:txBody>
      </p:sp>
      <p:pic>
        <p:nvPicPr>
          <p:cNvPr id="9" name="Picture 8">
            <a:extLst>
              <a:ext uri="{FF2B5EF4-FFF2-40B4-BE49-F238E27FC236}">
                <a16:creationId xmlns:a16="http://schemas.microsoft.com/office/drawing/2014/main" id="{3EF6DC86-AAA9-465C-BBD0-C92686CD0CBB}"/>
              </a:ext>
            </a:extLst>
          </p:cNvPr>
          <p:cNvPicPr>
            <a:picLocks noChangeAspect="1"/>
          </p:cNvPicPr>
          <p:nvPr/>
        </p:nvPicPr>
        <p:blipFill>
          <a:blip r:embed="rId2"/>
          <a:stretch>
            <a:fillRect/>
          </a:stretch>
        </p:blipFill>
        <p:spPr>
          <a:xfrm>
            <a:off x="411127" y="6032299"/>
            <a:ext cx="672193" cy="658062"/>
          </a:xfrm>
          <a:prstGeom prst="rect">
            <a:avLst/>
          </a:prstGeom>
        </p:spPr>
      </p:pic>
      <p:sp>
        <p:nvSpPr>
          <p:cNvPr id="10" name="TextBox 9">
            <a:extLst>
              <a:ext uri="{FF2B5EF4-FFF2-40B4-BE49-F238E27FC236}">
                <a16:creationId xmlns:a16="http://schemas.microsoft.com/office/drawing/2014/main" id="{6E1EB604-E1D4-45E9-842B-6CE96FAC178D}"/>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163345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1C9B6B-B120-4B88-BEB8-501961946D8A}"/>
              </a:ext>
            </a:extLst>
          </p:cNvPr>
          <p:cNvSpPr txBox="1">
            <a:spLocks/>
          </p:cNvSpPr>
          <p:nvPr/>
        </p:nvSpPr>
        <p:spPr>
          <a:xfrm>
            <a:off x="4608776" y="1487706"/>
            <a:ext cx="6788567" cy="428172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None/>
            </a:pPr>
            <a:r>
              <a:rPr lang="en-US" altLang="en-US" sz="3600" i="1" dirty="0">
                <a:ea typeface="ＭＳ Ｐゴシック" charset="-128"/>
              </a:rPr>
              <a:t>"The </a:t>
            </a:r>
            <a:r>
              <a:rPr lang="en-US" altLang="en-US" sz="3600" b="1" i="1" u="sng" dirty="0">
                <a:solidFill>
                  <a:srgbClr val="003296"/>
                </a:solidFill>
                <a:ea typeface="ＭＳ Ｐゴシック" charset="-128"/>
              </a:rPr>
              <a:t>first step</a:t>
            </a:r>
            <a:r>
              <a:rPr lang="en-US" altLang="en-US" sz="3600" b="1" i="1" dirty="0">
                <a:solidFill>
                  <a:srgbClr val="003296"/>
                </a:solidFill>
                <a:ea typeface="ＭＳ Ｐゴシック" charset="-128"/>
              </a:rPr>
              <a:t> </a:t>
            </a:r>
            <a:r>
              <a:rPr lang="en-US" altLang="en-US" sz="3600" i="1" dirty="0">
                <a:ea typeface="ＭＳ Ｐゴシック" charset="-128"/>
              </a:rPr>
              <a:t>in any organization is to draw a flow diagram (process map) to show how each component depends on others.  Then everyone may </a:t>
            </a:r>
            <a:r>
              <a:rPr lang="en-US" altLang="en-US" sz="3600" b="1" i="1" u="sng" dirty="0">
                <a:solidFill>
                  <a:srgbClr val="003296"/>
                </a:solidFill>
                <a:ea typeface="ＭＳ Ｐゴシック" charset="-128"/>
              </a:rPr>
              <a:t>understand</a:t>
            </a:r>
            <a:r>
              <a:rPr lang="en-US" altLang="en-US" sz="3600" i="1" u="sng" dirty="0">
                <a:solidFill>
                  <a:schemeClr val="accent5"/>
                </a:solidFill>
                <a:ea typeface="ＭＳ Ｐゴシック" charset="-128"/>
              </a:rPr>
              <a:t> </a:t>
            </a:r>
            <a:r>
              <a:rPr lang="en-US" altLang="en-US" sz="3600" i="1" dirty="0">
                <a:ea typeface="ＭＳ Ｐゴシック" charset="-128"/>
              </a:rPr>
              <a:t>what their job is.  If people do not </a:t>
            </a:r>
            <a:r>
              <a:rPr lang="en-US" altLang="en-US" sz="3600" b="1" i="1" dirty="0">
                <a:solidFill>
                  <a:srgbClr val="003296"/>
                </a:solidFill>
                <a:ea typeface="ＭＳ Ｐゴシック" charset="-128"/>
              </a:rPr>
              <a:t>see</a:t>
            </a:r>
            <a:r>
              <a:rPr lang="en-US" altLang="en-US" sz="3600" i="1" dirty="0">
                <a:ea typeface="ＭＳ Ｐゴシック" charset="-128"/>
              </a:rPr>
              <a:t> the process, they cannot </a:t>
            </a:r>
            <a:r>
              <a:rPr lang="en-US" altLang="en-US" sz="3600" b="1" i="1" dirty="0">
                <a:solidFill>
                  <a:srgbClr val="003296"/>
                </a:solidFill>
                <a:ea typeface="ＭＳ Ｐゴシック" charset="-128"/>
              </a:rPr>
              <a:t>improve</a:t>
            </a:r>
            <a:r>
              <a:rPr lang="en-US" altLang="en-US" sz="3600" i="1" dirty="0">
                <a:ea typeface="ＭＳ Ｐゴシック" charset="-128"/>
              </a:rPr>
              <a:t> it." </a:t>
            </a:r>
          </a:p>
          <a:p>
            <a:pPr marL="2743200" lvl="8" indent="0">
              <a:buFont typeface="Arial" panose="020B0604020202020204" pitchFamily="34" charset="0"/>
              <a:buNone/>
            </a:pPr>
            <a:r>
              <a:rPr lang="en-US" altLang="en-US" b="1" dirty="0">
                <a:ea typeface="ＭＳ Ｐゴシック" charset="-128"/>
              </a:rPr>
              <a:t>W Edwards Deming  (1900-1993)</a:t>
            </a:r>
            <a:r>
              <a:rPr lang="en-US" altLang="en-US" b="1" i="1" dirty="0">
                <a:ea typeface="ＭＳ Ｐゴシック" charset="-128"/>
              </a:rPr>
              <a:t> </a:t>
            </a:r>
            <a:endParaRPr lang="en-US" altLang="en-US" dirty="0">
              <a:ea typeface="ＭＳ Ｐゴシック" charset="-128"/>
            </a:endParaRPr>
          </a:p>
        </p:txBody>
      </p:sp>
      <p:pic>
        <p:nvPicPr>
          <p:cNvPr id="5" name="Picture 4">
            <a:extLst>
              <a:ext uri="{FF2B5EF4-FFF2-40B4-BE49-F238E27FC236}">
                <a16:creationId xmlns:a16="http://schemas.microsoft.com/office/drawing/2014/main" id="{F059CBB3-C58D-4B4C-A6DA-E21978374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643" y="1341120"/>
            <a:ext cx="3358896" cy="4175760"/>
          </a:xfrm>
          <a:prstGeom prst="rect">
            <a:avLst/>
          </a:prstGeom>
        </p:spPr>
      </p:pic>
      <p:sp>
        <p:nvSpPr>
          <p:cNvPr id="2" name="Slide Number Placeholder 1">
            <a:extLst>
              <a:ext uri="{FF2B5EF4-FFF2-40B4-BE49-F238E27FC236}">
                <a16:creationId xmlns:a16="http://schemas.microsoft.com/office/drawing/2014/main" id="{BA5BB339-F5F5-4A63-A6B7-85B482C21886}"/>
              </a:ext>
            </a:extLst>
          </p:cNvPr>
          <p:cNvSpPr>
            <a:spLocks noGrp="1"/>
          </p:cNvSpPr>
          <p:nvPr>
            <p:ph type="sldNum" sz="quarter" idx="12"/>
          </p:nvPr>
        </p:nvSpPr>
        <p:spPr/>
        <p:txBody>
          <a:bodyPr/>
          <a:lstStyle/>
          <a:p>
            <a:fld id="{1EA85E74-CFD1-43C2-9168-DB4B3F980C18}" type="slidenum">
              <a:rPr lang="en-US" smtClean="0"/>
              <a:t>6</a:t>
            </a:fld>
            <a:endParaRPr lang="en-US"/>
          </a:p>
        </p:txBody>
      </p:sp>
      <p:pic>
        <p:nvPicPr>
          <p:cNvPr id="6" name="Picture 5">
            <a:extLst>
              <a:ext uri="{FF2B5EF4-FFF2-40B4-BE49-F238E27FC236}">
                <a16:creationId xmlns:a16="http://schemas.microsoft.com/office/drawing/2014/main" id="{92844D08-9309-4837-B3FB-77F21AA58B1E}"/>
              </a:ext>
            </a:extLst>
          </p:cNvPr>
          <p:cNvPicPr>
            <a:picLocks noChangeAspect="1"/>
          </p:cNvPicPr>
          <p:nvPr/>
        </p:nvPicPr>
        <p:blipFill>
          <a:blip r:embed="rId3"/>
          <a:stretch>
            <a:fillRect/>
          </a:stretch>
        </p:blipFill>
        <p:spPr>
          <a:xfrm>
            <a:off x="411127" y="6032299"/>
            <a:ext cx="672193" cy="658062"/>
          </a:xfrm>
          <a:prstGeom prst="rect">
            <a:avLst/>
          </a:prstGeom>
        </p:spPr>
      </p:pic>
      <p:sp>
        <p:nvSpPr>
          <p:cNvPr id="7" name="TextBox 6">
            <a:extLst>
              <a:ext uri="{FF2B5EF4-FFF2-40B4-BE49-F238E27FC236}">
                <a16:creationId xmlns:a16="http://schemas.microsoft.com/office/drawing/2014/main" id="{48A36E20-DBE6-4F12-AA63-DB07CD160C9A}"/>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278536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4D9B1A-46AC-4B74-8B78-9A7FD8292A28}"/>
              </a:ext>
            </a:extLst>
          </p:cNvPr>
          <p:cNvPicPr>
            <a:picLocks noChangeAspect="1"/>
          </p:cNvPicPr>
          <p:nvPr/>
        </p:nvPicPr>
        <p:blipFill>
          <a:blip r:embed="rId2"/>
          <a:stretch>
            <a:fillRect/>
          </a:stretch>
        </p:blipFill>
        <p:spPr>
          <a:xfrm>
            <a:off x="704714" y="1473539"/>
            <a:ext cx="4012579" cy="3009434"/>
          </a:xfrm>
          <a:prstGeom prst="rect">
            <a:avLst/>
          </a:prstGeom>
        </p:spPr>
      </p:pic>
      <p:pic>
        <p:nvPicPr>
          <p:cNvPr id="6" name="Picture 5">
            <a:extLst>
              <a:ext uri="{FF2B5EF4-FFF2-40B4-BE49-F238E27FC236}">
                <a16:creationId xmlns:a16="http://schemas.microsoft.com/office/drawing/2014/main" id="{5C2AC84D-8B6D-40F9-8359-85C93D62F1B5}"/>
              </a:ext>
            </a:extLst>
          </p:cNvPr>
          <p:cNvPicPr>
            <a:picLocks noChangeAspect="1"/>
          </p:cNvPicPr>
          <p:nvPr/>
        </p:nvPicPr>
        <p:blipFill>
          <a:blip r:embed="rId3"/>
          <a:stretch>
            <a:fillRect/>
          </a:stretch>
        </p:blipFill>
        <p:spPr>
          <a:xfrm>
            <a:off x="5187608" y="1780652"/>
            <a:ext cx="2728058" cy="3637410"/>
          </a:xfrm>
          <a:prstGeom prst="rect">
            <a:avLst/>
          </a:prstGeom>
        </p:spPr>
      </p:pic>
      <p:pic>
        <p:nvPicPr>
          <p:cNvPr id="7" name="Picture 6">
            <a:extLst>
              <a:ext uri="{FF2B5EF4-FFF2-40B4-BE49-F238E27FC236}">
                <a16:creationId xmlns:a16="http://schemas.microsoft.com/office/drawing/2014/main" id="{5EF382F1-7D2F-4A15-B2BA-7B63448BDFA4}"/>
              </a:ext>
            </a:extLst>
          </p:cNvPr>
          <p:cNvPicPr>
            <a:picLocks noChangeAspect="1"/>
          </p:cNvPicPr>
          <p:nvPr/>
        </p:nvPicPr>
        <p:blipFill>
          <a:blip r:embed="rId4"/>
          <a:stretch>
            <a:fillRect/>
          </a:stretch>
        </p:blipFill>
        <p:spPr>
          <a:xfrm>
            <a:off x="8387167" y="3271565"/>
            <a:ext cx="3230420" cy="2422815"/>
          </a:xfrm>
          <a:prstGeom prst="rect">
            <a:avLst/>
          </a:prstGeom>
        </p:spPr>
      </p:pic>
      <p:sp>
        <p:nvSpPr>
          <p:cNvPr id="9" name="Title 8">
            <a:extLst>
              <a:ext uri="{FF2B5EF4-FFF2-40B4-BE49-F238E27FC236}">
                <a16:creationId xmlns:a16="http://schemas.microsoft.com/office/drawing/2014/main" id="{B1FF8A86-2E34-489E-B43E-7CAD94A4F808}"/>
              </a:ext>
            </a:extLst>
          </p:cNvPr>
          <p:cNvSpPr>
            <a:spLocks noGrp="1"/>
          </p:cNvSpPr>
          <p:nvPr>
            <p:ph type="ctrTitle"/>
          </p:nvPr>
        </p:nvSpPr>
        <p:spPr/>
        <p:txBody>
          <a:bodyPr/>
          <a:lstStyle/>
          <a:p>
            <a:r>
              <a:rPr lang="en-US" dirty="0"/>
              <a:t>Process Mapping</a:t>
            </a:r>
          </a:p>
        </p:txBody>
      </p:sp>
      <p:sp>
        <p:nvSpPr>
          <p:cNvPr id="8" name="Slide Number Placeholder 7">
            <a:extLst>
              <a:ext uri="{FF2B5EF4-FFF2-40B4-BE49-F238E27FC236}">
                <a16:creationId xmlns:a16="http://schemas.microsoft.com/office/drawing/2014/main" id="{D3352CD4-E44C-4AE8-AA60-D68C5600474B}"/>
              </a:ext>
            </a:extLst>
          </p:cNvPr>
          <p:cNvSpPr>
            <a:spLocks noGrp="1"/>
          </p:cNvSpPr>
          <p:nvPr>
            <p:ph type="sldNum" sz="quarter" idx="12"/>
          </p:nvPr>
        </p:nvSpPr>
        <p:spPr/>
        <p:txBody>
          <a:bodyPr/>
          <a:lstStyle/>
          <a:p>
            <a:fld id="{1EA85E74-CFD1-43C2-9168-DB4B3F980C18}" type="slidenum">
              <a:rPr lang="en-US" smtClean="0"/>
              <a:t>7</a:t>
            </a:fld>
            <a:endParaRPr lang="en-US"/>
          </a:p>
        </p:txBody>
      </p:sp>
      <p:pic>
        <p:nvPicPr>
          <p:cNvPr id="11" name="Picture 10">
            <a:extLst>
              <a:ext uri="{FF2B5EF4-FFF2-40B4-BE49-F238E27FC236}">
                <a16:creationId xmlns:a16="http://schemas.microsoft.com/office/drawing/2014/main" id="{6657F297-8C81-4699-92D6-CBB2960FC6D0}"/>
              </a:ext>
            </a:extLst>
          </p:cNvPr>
          <p:cNvPicPr>
            <a:picLocks noChangeAspect="1"/>
          </p:cNvPicPr>
          <p:nvPr/>
        </p:nvPicPr>
        <p:blipFill>
          <a:blip r:embed="rId5"/>
          <a:stretch>
            <a:fillRect/>
          </a:stretch>
        </p:blipFill>
        <p:spPr>
          <a:xfrm>
            <a:off x="411127" y="6032299"/>
            <a:ext cx="672193" cy="658062"/>
          </a:xfrm>
          <a:prstGeom prst="rect">
            <a:avLst/>
          </a:prstGeom>
        </p:spPr>
      </p:pic>
      <p:sp>
        <p:nvSpPr>
          <p:cNvPr id="12" name="TextBox 11">
            <a:extLst>
              <a:ext uri="{FF2B5EF4-FFF2-40B4-BE49-F238E27FC236}">
                <a16:creationId xmlns:a16="http://schemas.microsoft.com/office/drawing/2014/main" id="{99828C97-8C3D-4E45-90C1-088BBB99C122}"/>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132847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FB387-B703-4B64-8C21-53A8E9B3910B}"/>
              </a:ext>
            </a:extLst>
          </p:cNvPr>
          <p:cNvPicPr>
            <a:picLocks noChangeAspect="1"/>
          </p:cNvPicPr>
          <p:nvPr/>
        </p:nvPicPr>
        <p:blipFill rotWithShape="1">
          <a:blip r:embed="rId2"/>
          <a:srcRect b="29845"/>
          <a:stretch/>
        </p:blipFill>
        <p:spPr>
          <a:xfrm>
            <a:off x="1463009" y="1253942"/>
            <a:ext cx="9151689" cy="3855410"/>
          </a:xfrm>
          <a:prstGeom prst="rect">
            <a:avLst/>
          </a:prstGeom>
        </p:spPr>
      </p:pic>
      <p:sp>
        <p:nvSpPr>
          <p:cNvPr id="6" name="TextBox 5">
            <a:extLst>
              <a:ext uri="{FF2B5EF4-FFF2-40B4-BE49-F238E27FC236}">
                <a16:creationId xmlns:a16="http://schemas.microsoft.com/office/drawing/2014/main" id="{0438B0DF-4078-4437-BF07-434CCCF8523C}"/>
              </a:ext>
            </a:extLst>
          </p:cNvPr>
          <p:cNvSpPr txBox="1"/>
          <p:nvPr/>
        </p:nvSpPr>
        <p:spPr>
          <a:xfrm>
            <a:off x="4574029" y="5219956"/>
            <a:ext cx="2929648" cy="369332"/>
          </a:xfrm>
          <a:prstGeom prst="rect">
            <a:avLst/>
          </a:prstGeom>
          <a:noFill/>
          <a:ln w="38100">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Pages 38-40: LARC Workbook</a:t>
            </a:r>
          </a:p>
        </p:txBody>
      </p:sp>
      <p:sp>
        <p:nvSpPr>
          <p:cNvPr id="7" name="Title 6">
            <a:extLst>
              <a:ext uri="{FF2B5EF4-FFF2-40B4-BE49-F238E27FC236}">
                <a16:creationId xmlns:a16="http://schemas.microsoft.com/office/drawing/2014/main" id="{ACC8B936-BCB0-4126-B5DC-F575F6DC2F49}"/>
              </a:ext>
            </a:extLst>
          </p:cNvPr>
          <p:cNvSpPr>
            <a:spLocks noGrp="1"/>
          </p:cNvSpPr>
          <p:nvPr>
            <p:ph type="ctrTitle"/>
          </p:nvPr>
        </p:nvSpPr>
        <p:spPr>
          <a:xfrm>
            <a:off x="3688468" y="752867"/>
            <a:ext cx="4815064" cy="563524"/>
          </a:xfrm>
        </p:spPr>
        <p:txBody>
          <a:bodyPr/>
          <a:lstStyle/>
          <a:p>
            <a:r>
              <a:rPr lang="en-US" dirty="0"/>
              <a:t>Process Mapping Guide</a:t>
            </a:r>
          </a:p>
        </p:txBody>
      </p:sp>
      <p:sp>
        <p:nvSpPr>
          <p:cNvPr id="2" name="Slide Number Placeholder 1">
            <a:extLst>
              <a:ext uri="{FF2B5EF4-FFF2-40B4-BE49-F238E27FC236}">
                <a16:creationId xmlns:a16="http://schemas.microsoft.com/office/drawing/2014/main" id="{AB98808E-4112-45F3-9867-F2778AE230E4}"/>
              </a:ext>
            </a:extLst>
          </p:cNvPr>
          <p:cNvSpPr>
            <a:spLocks noGrp="1"/>
          </p:cNvSpPr>
          <p:nvPr>
            <p:ph type="sldNum" sz="quarter" idx="12"/>
          </p:nvPr>
        </p:nvSpPr>
        <p:spPr/>
        <p:txBody>
          <a:bodyPr/>
          <a:lstStyle/>
          <a:p>
            <a:fld id="{1EA85E74-CFD1-43C2-9168-DB4B3F980C18}" type="slidenum">
              <a:rPr lang="en-US" smtClean="0"/>
              <a:t>8</a:t>
            </a:fld>
            <a:endParaRPr lang="en-US"/>
          </a:p>
        </p:txBody>
      </p:sp>
      <p:pic>
        <p:nvPicPr>
          <p:cNvPr id="9" name="Picture 8">
            <a:extLst>
              <a:ext uri="{FF2B5EF4-FFF2-40B4-BE49-F238E27FC236}">
                <a16:creationId xmlns:a16="http://schemas.microsoft.com/office/drawing/2014/main" id="{A95DD8DD-57EC-420A-9C74-30042EBC7455}"/>
              </a:ext>
            </a:extLst>
          </p:cNvPr>
          <p:cNvPicPr>
            <a:picLocks noChangeAspect="1"/>
          </p:cNvPicPr>
          <p:nvPr/>
        </p:nvPicPr>
        <p:blipFill>
          <a:blip r:embed="rId3"/>
          <a:stretch>
            <a:fillRect/>
          </a:stretch>
        </p:blipFill>
        <p:spPr>
          <a:xfrm>
            <a:off x="411127" y="6032299"/>
            <a:ext cx="672193" cy="658062"/>
          </a:xfrm>
          <a:prstGeom prst="rect">
            <a:avLst/>
          </a:prstGeom>
        </p:spPr>
      </p:pic>
      <p:sp>
        <p:nvSpPr>
          <p:cNvPr id="10" name="TextBox 9">
            <a:extLst>
              <a:ext uri="{FF2B5EF4-FFF2-40B4-BE49-F238E27FC236}">
                <a16:creationId xmlns:a16="http://schemas.microsoft.com/office/drawing/2014/main" id="{35C35307-121A-431E-8BF7-FC4B2DF463A4}"/>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
        <p:nvSpPr>
          <p:cNvPr id="8" name="TextBox 7">
            <a:extLst>
              <a:ext uri="{FF2B5EF4-FFF2-40B4-BE49-F238E27FC236}">
                <a16:creationId xmlns:a16="http://schemas.microsoft.com/office/drawing/2014/main" id="{6C625272-E678-4D7E-B02E-083D0F810675}"/>
              </a:ext>
            </a:extLst>
          </p:cNvPr>
          <p:cNvSpPr txBox="1"/>
          <p:nvPr/>
        </p:nvSpPr>
        <p:spPr>
          <a:xfrm>
            <a:off x="3773351" y="5604058"/>
            <a:ext cx="5124450" cy="276999"/>
          </a:xfrm>
          <a:prstGeom prst="rect">
            <a:avLst/>
          </a:prstGeom>
          <a:noFill/>
        </p:spPr>
        <p:txBody>
          <a:bodyPr wrap="square">
            <a:spAutoFit/>
          </a:bodyPr>
          <a:lstStyle/>
          <a:p>
            <a:r>
              <a:rPr lang="en-US" sz="1200" dirty="0">
                <a:solidFill>
                  <a:srgbClr val="0070C0"/>
                </a:solidFill>
                <a:hlinkClick r:id="rId4">
                  <a:extLst>
                    <a:ext uri="{A12FA001-AC4F-418D-AE19-62706E023703}">
                      <ahyp:hlinkClr xmlns:ahyp="http://schemas.microsoft.com/office/drawing/2018/hyperlinkcolor" val="tx"/>
                    </a:ext>
                  </a:extLst>
                </a:hlinkClick>
              </a:rPr>
              <a:t>https://www.larccqi.org/uploads/resources/LARC-3.0-WORKBOOK.pdf</a:t>
            </a:r>
            <a:endParaRPr lang="en-US" sz="1200" dirty="0">
              <a:solidFill>
                <a:srgbClr val="0070C0"/>
              </a:solidFill>
            </a:endParaRPr>
          </a:p>
        </p:txBody>
      </p:sp>
    </p:spTree>
    <p:extLst>
      <p:ext uri="{BB962C8B-B14F-4D97-AF65-F5344CB8AC3E}">
        <p14:creationId xmlns:p14="http://schemas.microsoft.com/office/powerpoint/2010/main" val="80622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1CAD0A54-C33D-477E-85DE-C9FA052C8C05}"/>
              </a:ext>
            </a:extLst>
          </p:cNvPr>
          <p:cNvGraphicFramePr>
            <a:graphicFrameLocks/>
          </p:cNvGraphicFramePr>
          <p:nvPr>
            <p:extLst>
              <p:ext uri="{D42A27DB-BD31-4B8C-83A1-F6EECF244321}">
                <p14:modId xmlns:p14="http://schemas.microsoft.com/office/powerpoint/2010/main" val="1585395973"/>
              </p:ext>
            </p:extLst>
          </p:nvPr>
        </p:nvGraphicFramePr>
        <p:xfrm>
          <a:off x="761996" y="147793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4497DBD1-B181-4AB8-89AB-5B9AE48CDEC2}"/>
              </a:ext>
            </a:extLst>
          </p:cNvPr>
          <p:cNvSpPr>
            <a:spLocks noGrp="1"/>
          </p:cNvSpPr>
          <p:nvPr>
            <p:ph type="ctrTitle"/>
          </p:nvPr>
        </p:nvSpPr>
        <p:spPr>
          <a:xfrm>
            <a:off x="3954685" y="846668"/>
            <a:ext cx="4282629" cy="563524"/>
          </a:xfrm>
        </p:spPr>
        <p:txBody>
          <a:bodyPr/>
          <a:lstStyle/>
          <a:p>
            <a:r>
              <a:rPr lang="en-US" dirty="0"/>
              <a:t>To Improve a Process</a:t>
            </a:r>
          </a:p>
        </p:txBody>
      </p:sp>
      <p:sp>
        <p:nvSpPr>
          <p:cNvPr id="2" name="Slide Number Placeholder 1">
            <a:extLst>
              <a:ext uri="{FF2B5EF4-FFF2-40B4-BE49-F238E27FC236}">
                <a16:creationId xmlns:a16="http://schemas.microsoft.com/office/drawing/2014/main" id="{4F7A3BE7-5019-4247-897A-6A2E3496EB5B}"/>
              </a:ext>
            </a:extLst>
          </p:cNvPr>
          <p:cNvSpPr>
            <a:spLocks noGrp="1"/>
          </p:cNvSpPr>
          <p:nvPr>
            <p:ph type="sldNum" sz="quarter" idx="12"/>
          </p:nvPr>
        </p:nvSpPr>
        <p:spPr/>
        <p:txBody>
          <a:bodyPr/>
          <a:lstStyle/>
          <a:p>
            <a:fld id="{1EA85E74-CFD1-43C2-9168-DB4B3F980C18}" type="slidenum">
              <a:rPr lang="en-US" smtClean="0"/>
              <a:t>9</a:t>
            </a:fld>
            <a:endParaRPr lang="en-US"/>
          </a:p>
        </p:txBody>
      </p:sp>
      <p:pic>
        <p:nvPicPr>
          <p:cNvPr id="7" name="Picture 6">
            <a:extLst>
              <a:ext uri="{FF2B5EF4-FFF2-40B4-BE49-F238E27FC236}">
                <a16:creationId xmlns:a16="http://schemas.microsoft.com/office/drawing/2014/main" id="{64B0FC8C-7108-4479-B685-B0D0672BF7C3}"/>
              </a:ext>
            </a:extLst>
          </p:cNvPr>
          <p:cNvPicPr>
            <a:picLocks noChangeAspect="1"/>
          </p:cNvPicPr>
          <p:nvPr/>
        </p:nvPicPr>
        <p:blipFill>
          <a:blip r:embed="rId8"/>
          <a:stretch>
            <a:fillRect/>
          </a:stretch>
        </p:blipFill>
        <p:spPr>
          <a:xfrm>
            <a:off x="411127" y="6032299"/>
            <a:ext cx="672193" cy="658062"/>
          </a:xfrm>
          <a:prstGeom prst="rect">
            <a:avLst/>
          </a:prstGeom>
        </p:spPr>
      </p:pic>
      <p:sp>
        <p:nvSpPr>
          <p:cNvPr id="8" name="TextBox 7">
            <a:extLst>
              <a:ext uri="{FF2B5EF4-FFF2-40B4-BE49-F238E27FC236}">
                <a16:creationId xmlns:a16="http://schemas.microsoft.com/office/drawing/2014/main" id="{463AB189-8271-4651-809B-FB0B920D57B1}"/>
              </a:ext>
            </a:extLst>
          </p:cNvPr>
          <p:cNvSpPr txBox="1"/>
          <p:nvPr/>
        </p:nvSpPr>
        <p:spPr>
          <a:xfrm>
            <a:off x="1164465" y="6426242"/>
            <a:ext cx="2743200" cy="276999"/>
          </a:xfrm>
          <a:prstGeom prst="rect">
            <a:avLst/>
          </a:prstGeom>
          <a:noFill/>
        </p:spPr>
        <p:txBody>
          <a:bodyPr wrap="square" rtlCol="0">
            <a:spAutoFit/>
          </a:bodyPr>
          <a:lstStyle/>
          <a:p>
            <a:r>
              <a:rPr lang="en-US" sz="1200" dirty="0"/>
              <a:t>LARC Learning Session I PowerPoint</a:t>
            </a:r>
          </a:p>
        </p:txBody>
      </p:sp>
    </p:spTree>
    <p:extLst>
      <p:ext uri="{BB962C8B-B14F-4D97-AF65-F5344CB8AC3E}">
        <p14:creationId xmlns:p14="http://schemas.microsoft.com/office/powerpoint/2010/main" val="2622908643"/>
      </p:ext>
    </p:extLst>
  </p:cSld>
  <p:clrMapOvr>
    <a:masterClrMapping/>
  </p:clrMapOvr>
</p:sld>
</file>

<file path=ppt/theme/theme1.xml><?xml version="1.0" encoding="utf-8"?>
<a:theme xmlns:a="http://schemas.openxmlformats.org/drawingml/2006/main" name="CLICQ! Theme-BLUE-v2-rev">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v2-rev" id="{18E0F25F-2C73-43D3-B831-1A204B32B847}" vid="{E7FBC6FC-839B-43A7-87D0-41DFFC8982ED}"/>
    </a:ext>
  </a:extLst>
</a:theme>
</file>

<file path=ppt/theme/theme2.xml><?xml version="1.0" encoding="utf-8"?>
<a:theme xmlns:a="http://schemas.openxmlformats.org/drawingml/2006/main" name="CLICQ! Theme-BLUE">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 id="{1B46FE36-B116-4D27-A33C-BE7CFC810C11}" vid="{6F12409C-2A85-4602-8E1F-2ED8A261320B}"/>
    </a:ext>
  </a:extLst>
</a:theme>
</file>

<file path=ppt/theme/theme3.xml><?xml version="1.0" encoding="utf-8"?>
<a:theme xmlns:a="http://schemas.openxmlformats.org/drawingml/2006/main" name="1_CLICQ! Theme-BLUE-v2-rev">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v2-rev" id="{18E0F25F-2C73-43D3-B831-1A204B32B847}" vid="{E7FBC6FC-839B-43A7-87D0-41DFFC8982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CLICQ! Theme-BLUE-v2-rev</Template>
  <TotalTime>31838</TotalTime>
  <Words>1742</Words>
  <Application>Microsoft Office PowerPoint</Application>
  <PresentationFormat>Widescreen</PresentationFormat>
  <Paragraphs>261</Paragraphs>
  <Slides>24</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Arial Narrow</vt:lpstr>
      <vt:lpstr>Calibri</vt:lpstr>
      <vt:lpstr>Courier New</vt:lpstr>
      <vt:lpstr>Tahoma</vt:lpstr>
      <vt:lpstr>Trebuchet MS</vt:lpstr>
      <vt:lpstr>Verdana</vt:lpstr>
      <vt:lpstr>Wingdings</vt:lpstr>
      <vt:lpstr>CLICQ! Theme-BLUE-v2-rev</vt:lpstr>
      <vt:lpstr>CLICQ! Theme-BLUE</vt:lpstr>
      <vt:lpstr>1_CLICQ! Theme-BLUE-v2-rev</vt:lpstr>
      <vt:lpstr>Learning Session 1  Overview of Process Mapping and Impact-Effort Grids  </vt:lpstr>
      <vt:lpstr>PowerPoint Presentation</vt:lpstr>
      <vt:lpstr>Guiding Principles for Quality Improvement</vt:lpstr>
      <vt:lpstr>Process Mapping</vt:lpstr>
      <vt:lpstr>Rationale for Process Mapping</vt:lpstr>
      <vt:lpstr>PowerPoint Presentation</vt:lpstr>
      <vt:lpstr>Process Mapping</vt:lpstr>
      <vt:lpstr>Process Mapping Guide</vt:lpstr>
      <vt:lpstr>To Improve a Process</vt:lpstr>
      <vt:lpstr>The Model for Improvement (IHI)</vt:lpstr>
      <vt:lpstr>Using Metrics for Improvement</vt:lpstr>
      <vt:lpstr>Metrics – WHY?</vt:lpstr>
      <vt:lpstr>Why Collect Data?</vt:lpstr>
      <vt:lpstr>Ask 3 Questions: The Model for Improvement </vt:lpstr>
      <vt:lpstr>Metrics – When?</vt:lpstr>
      <vt:lpstr>Metric Selection</vt:lpstr>
      <vt:lpstr>What are some things that you can measure? </vt:lpstr>
      <vt:lpstr>Key Elements of a Metric</vt:lpstr>
      <vt:lpstr>Impact / Effort Grid: A Tool for Prioritizing Opportunities </vt:lpstr>
      <vt:lpstr>Impact / Effort Grid</vt:lpstr>
      <vt:lpstr>Impact / Effort Grid</vt:lpstr>
      <vt:lpstr>Impact / Effort Grid</vt:lpstr>
      <vt:lpstr>Impact / Effort Grid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Mapping &amp; Beyond</dc:title>
  <dc:creator>Barbara McKinney</dc:creator>
  <cp:lastModifiedBy>Dawson, Jamie (CDC/DDPHSIS/CGH/DGHT)</cp:lastModifiedBy>
  <cp:revision>146</cp:revision>
  <dcterms:created xsi:type="dcterms:W3CDTF">2017-08-08T13:50:54Z</dcterms:created>
  <dcterms:modified xsi:type="dcterms:W3CDTF">2022-02-16T21:07:26Z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2020-12-24T16:50:08Z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f0809a6d-a937-4374-a1b8-6a4a819a08d0</vt:lpwstr>
  </property>
  <property fmtid="{D5CDD505-2E9C-101B-9397-08002B2CF9AE}" pid="8" name="MSIP_Label_8af03ff0-41c5-4c41-b55e-fabb8fae94be_ContentBits">
    <vt:lpwstr>0</vt:lpwstr>
  </property>
</Properties>
</file>